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2.xml" ContentType="application/inkml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ink/ink3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ink/ink4.xml" ContentType="application/inkml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ink/ink5.xml" ContentType="application/inkml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ink/ink6.xml" ContentType="application/inkml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ink/ink7.xml" ContentType="application/inkml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ink/ink8.xml" ContentType="application/inkml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ink/ink9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ink/ink10.xml" ContentType="application/inkml+xml"/>
  <Override PartName="/ppt/tags/tag57.xml" ContentType="application/vnd.openxmlformats-officedocument.presentationml.tags+xml"/>
  <Override PartName="/ppt/ink/ink11.xml" ContentType="application/inkml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ink/ink12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ink/ink13.xml" ContentType="application/inkml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.xml" ContentType="application/vnd.openxmlformats-officedocument.presentationml.notesSlide+xml"/>
  <Override PartName="/ppt/ink/ink14.xml" ContentType="application/inkml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3.xml" ContentType="application/vnd.openxmlformats-officedocument.presentationml.notesSlide+xml"/>
  <Override PartName="/ppt/ink/ink15.xml" ContentType="application/inkml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ink/ink16.xml" ContentType="application/inkml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ink/ink17.xml" ContentType="application/inkml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4.xml" ContentType="application/vnd.openxmlformats-officedocument.presentationml.notesSlide+xml"/>
  <Override PartName="/ppt/ink/ink18.xml" ContentType="application/inkml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ink/ink19.xml" ContentType="application/inkml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ink/ink20.xml" ContentType="application/inkml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ink/ink21.xml" ContentType="application/inkml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5.xml" ContentType="application/vnd.openxmlformats-officedocument.presentationml.notesSlide+xml"/>
  <Override PartName="/ppt/ink/ink22.xml" ContentType="application/inkml+xml"/>
  <Override PartName="/ppt/tags/tag132.xml" ContentType="application/vnd.openxmlformats-officedocument.presentationml.tags+xml"/>
  <Override PartName="/ppt/ink/ink23.xml" ContentType="application/inkml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ink/ink24.xml" ContentType="application/inkml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ink/ink25.xml" ContentType="application/inkml+xml"/>
  <Override PartName="/ppt/tags/tag145.xml" ContentType="application/vnd.openxmlformats-officedocument.presentationml.tags+xml"/>
  <Override PartName="/ppt/ink/ink26.xml" ContentType="application/inkml+xml"/>
  <Override PartName="/ppt/tags/tag146.xml" ContentType="application/vnd.openxmlformats-officedocument.presentationml.tags+xml"/>
  <Override PartName="/ppt/ink/ink27.xml" ContentType="application/inkml+xml"/>
  <Override PartName="/ppt/tags/tag147.xml" ContentType="application/vnd.openxmlformats-officedocument.presentationml.tags+xml"/>
  <Override PartName="/ppt/ink/ink28.xml" ContentType="application/inkml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ink/ink29.xml" ContentType="application/inkml+xml"/>
  <Override PartName="/ppt/tags/tag151.xml" ContentType="application/vnd.openxmlformats-officedocument.presentationml.tags+xml"/>
  <Override PartName="/ppt/ink/ink30.xml" ContentType="application/inkml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ink/ink31.xml" ContentType="application/inkml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ink/ink32.xml" ContentType="application/inkml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ink/ink33.xml" ContentType="application/inkml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ink/ink34.xml" ContentType="application/inkml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ink/ink35.xml" ContentType="application/inkml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ink/ink36.xml" ContentType="application/inkml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6.xml" ContentType="application/vnd.openxmlformats-officedocument.presentationml.notesSlide+xml"/>
  <Override PartName="/ppt/ink/ink37.xml" ContentType="application/inkml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ink/ink38.xml" ContentType="application/inkml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ink/ink39.xml" ContentType="application/inkml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ink/ink40.xml" ContentType="application/inkml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ink/ink41.xml" ContentType="application/inkml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ink/ink42.xml" ContentType="application/inkml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ink/ink43.xml" ContentType="application/inkml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ink/ink44.xml" ContentType="application/inkml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ink/ink45.xml" ContentType="application/inkml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ink/ink46.xml" ContentType="application/inkml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ink/ink47.xml" ContentType="application/inkml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ink/ink48.xml" ContentType="application/inkml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ink/ink49.xml" ContentType="application/inkml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ink/ink50.xml" ContentType="application/inkml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ink/ink51.xml" ContentType="application/inkml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ink/ink52.xml" ContentType="application/inkml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ink/ink53.xml" ContentType="application/inkml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ink/ink54.xml" ContentType="application/inkml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ink/ink55.xml" ContentType="application/inkml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ink/ink56.xml" ContentType="application/inkml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ink/ink57.xml" ContentType="application/inkml+xml"/>
  <Override PartName="/ppt/ink/ink58.xml" ContentType="application/inkml+xml"/>
  <Override PartName="/ppt/ink/ink5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5"/>
  </p:notesMasterIdLst>
  <p:sldIdLst>
    <p:sldId id="307" r:id="rId2"/>
    <p:sldId id="308" r:id="rId3"/>
    <p:sldId id="323" r:id="rId4"/>
    <p:sldId id="310" r:id="rId5"/>
    <p:sldId id="301" r:id="rId6"/>
    <p:sldId id="317" r:id="rId7"/>
    <p:sldId id="312" r:id="rId8"/>
    <p:sldId id="315" r:id="rId9"/>
    <p:sldId id="293" r:id="rId10"/>
    <p:sldId id="311" r:id="rId11"/>
    <p:sldId id="320" r:id="rId12"/>
    <p:sldId id="306" r:id="rId13"/>
    <p:sldId id="260" r:id="rId14"/>
    <p:sldId id="263" r:id="rId15"/>
    <p:sldId id="264" r:id="rId16"/>
    <p:sldId id="298" r:id="rId17"/>
    <p:sldId id="316" r:id="rId18"/>
    <p:sldId id="303" r:id="rId19"/>
    <p:sldId id="304" r:id="rId20"/>
    <p:sldId id="278" r:id="rId21"/>
    <p:sldId id="319" r:id="rId22"/>
    <p:sldId id="305" r:id="rId23"/>
    <p:sldId id="268" r:id="rId24"/>
    <p:sldId id="321" r:id="rId25"/>
    <p:sldId id="285" r:id="rId26"/>
    <p:sldId id="267" r:id="rId27"/>
    <p:sldId id="322" r:id="rId28"/>
    <p:sldId id="337" r:id="rId29"/>
    <p:sldId id="335" r:id="rId30"/>
    <p:sldId id="324" r:id="rId31"/>
    <p:sldId id="334" r:id="rId32"/>
    <p:sldId id="333" r:id="rId33"/>
    <p:sldId id="294" r:id="rId34"/>
    <p:sldId id="297" r:id="rId35"/>
    <p:sldId id="300" r:id="rId36"/>
    <p:sldId id="283" r:id="rId37"/>
    <p:sldId id="302" r:id="rId38"/>
    <p:sldId id="286" r:id="rId39"/>
    <p:sldId id="282" r:id="rId40"/>
    <p:sldId id="328" r:id="rId41"/>
    <p:sldId id="296" r:id="rId42"/>
    <p:sldId id="287" r:id="rId43"/>
    <p:sldId id="257" r:id="rId44"/>
    <p:sldId id="258" r:id="rId45"/>
    <p:sldId id="292" r:id="rId46"/>
    <p:sldId id="318" r:id="rId47"/>
    <p:sldId id="280" r:id="rId48"/>
    <p:sldId id="281" r:id="rId49"/>
    <p:sldId id="327" r:id="rId50"/>
    <p:sldId id="291" r:id="rId51"/>
    <p:sldId id="265" r:id="rId52"/>
    <p:sldId id="325" r:id="rId53"/>
    <p:sldId id="326" r:id="rId54"/>
    <p:sldId id="269" r:id="rId55"/>
    <p:sldId id="276" r:id="rId56"/>
    <p:sldId id="273" r:id="rId57"/>
    <p:sldId id="275" r:id="rId58"/>
    <p:sldId id="277" r:id="rId59"/>
    <p:sldId id="330" r:id="rId60"/>
    <p:sldId id="332" r:id="rId61"/>
    <p:sldId id="331" r:id="rId62"/>
    <p:sldId id="329" r:id="rId63"/>
    <p:sldId id="336" r:id="rId6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C2ECEB-F7C7-4755-B02B-17B20F45C1FF}" v="1" dt="2024-11-17T20:25:37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el Réjean" userId="ff920d17-c56a-42bf-82c5-d3b623f5ddd5" providerId="ADAL" clId="{B93F5FAE-ADE5-42D1-8F46-82F926262DB4}"/>
    <pc:docChg chg="undo custSel addSld delSld modSld sldOrd modMainMaster modShowInfo">
      <pc:chgData name="Martel Réjean" userId="ff920d17-c56a-42bf-82c5-d3b623f5ddd5" providerId="ADAL" clId="{B93F5FAE-ADE5-42D1-8F46-82F926262DB4}" dt="2024-09-26T01:21:41.282" v="2552" actId="2744"/>
      <pc:docMkLst>
        <pc:docMk/>
      </pc:docMkLst>
      <pc:sldChg chg="ord modTransition">
        <pc:chgData name="Martel Réjean" userId="ff920d17-c56a-42bf-82c5-d3b623f5ddd5" providerId="ADAL" clId="{B93F5FAE-ADE5-42D1-8F46-82F926262DB4}" dt="2024-09-24T13:15:53.211" v="784"/>
        <pc:sldMkLst>
          <pc:docMk/>
          <pc:sldMk cId="3424450082" sldId="257"/>
        </pc:sldMkLst>
      </pc:sldChg>
      <pc:sldChg chg="ord modTransition">
        <pc:chgData name="Martel Réjean" userId="ff920d17-c56a-42bf-82c5-d3b623f5ddd5" providerId="ADAL" clId="{B93F5FAE-ADE5-42D1-8F46-82F926262DB4}" dt="2024-09-24T13:15:53.211" v="784"/>
        <pc:sldMkLst>
          <pc:docMk/>
          <pc:sldMk cId="669412791" sldId="258"/>
        </pc:sldMkLst>
      </pc:sldChg>
      <pc:sldChg chg="modSp mod modTransition">
        <pc:chgData name="Martel Réjean" userId="ff920d17-c56a-42bf-82c5-d3b623f5ddd5" providerId="ADAL" clId="{B93F5FAE-ADE5-42D1-8F46-82F926262DB4}" dt="2024-09-24T21:20:05.641" v="1662" actId="14100"/>
        <pc:sldMkLst>
          <pc:docMk/>
          <pc:sldMk cId="2330487894" sldId="260"/>
        </pc:sldMkLst>
        <pc:spChg chg="mod">
          <ac:chgData name="Martel Réjean" userId="ff920d17-c56a-42bf-82c5-d3b623f5ddd5" providerId="ADAL" clId="{B93F5FAE-ADE5-42D1-8F46-82F926262DB4}" dt="2024-09-24T21:20:05.641" v="1662" actId="14100"/>
          <ac:spMkLst>
            <pc:docMk/>
            <pc:sldMk cId="2330487894" sldId="260"/>
            <ac:spMk id="8" creationId="{2BF19A66-83EA-DEAD-2EFF-F13D3DB41D6D}"/>
          </ac:spMkLst>
        </pc:spChg>
      </pc:sldChg>
      <pc:sldChg chg="delSp modSp del mod ord modTransition">
        <pc:chgData name="Martel Réjean" userId="ff920d17-c56a-42bf-82c5-d3b623f5ddd5" providerId="ADAL" clId="{B93F5FAE-ADE5-42D1-8F46-82F926262DB4}" dt="2024-09-26T00:51:47.223" v="2229" actId="2696"/>
        <pc:sldMkLst>
          <pc:docMk/>
          <pc:sldMk cId="3891372895" sldId="261"/>
        </pc:sldMkLst>
        <pc:spChg chg="del mod">
          <ac:chgData name="Martel Réjean" userId="ff920d17-c56a-42bf-82c5-d3b623f5ddd5" providerId="ADAL" clId="{B93F5FAE-ADE5-42D1-8F46-82F926262DB4}" dt="2024-09-26T00:51:35.818" v="2227" actId="21"/>
          <ac:spMkLst>
            <pc:docMk/>
            <pc:sldMk cId="3891372895" sldId="261"/>
            <ac:spMk id="17" creationId="{C0F77D68-5381-5DBB-CEA1-8E38D25716E0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13:56:47.910" v="1535" actId="255"/>
        <pc:sldMkLst>
          <pc:docMk/>
          <pc:sldMk cId="858098862" sldId="263"/>
        </pc:sldMkLst>
        <pc:spChg chg="mod">
          <ac:chgData name="Martel Réjean" userId="ff920d17-c56a-42bf-82c5-d3b623f5ddd5" providerId="ADAL" clId="{B93F5FAE-ADE5-42D1-8F46-82F926262DB4}" dt="2024-09-24T13:56:47.910" v="1535" actId="255"/>
          <ac:spMkLst>
            <pc:docMk/>
            <pc:sldMk cId="858098862" sldId="263"/>
            <ac:spMk id="7" creationId="{16BE3A66-D43F-9262-42B8-8B587EED5798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13:56:40.737" v="1534" actId="255"/>
        <pc:sldMkLst>
          <pc:docMk/>
          <pc:sldMk cId="292139316" sldId="264"/>
        </pc:sldMkLst>
        <pc:spChg chg="mod">
          <ac:chgData name="Martel Réjean" userId="ff920d17-c56a-42bf-82c5-d3b623f5ddd5" providerId="ADAL" clId="{B93F5FAE-ADE5-42D1-8F46-82F926262DB4}" dt="2024-09-24T13:56:40.737" v="1534" actId="255"/>
          <ac:spMkLst>
            <pc:docMk/>
            <pc:sldMk cId="292139316" sldId="264"/>
            <ac:spMk id="7" creationId="{9E3242DF-D751-7E41-9CB5-BA26EC8DCA66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13:49:06.474" v="1430" actId="27636"/>
        <pc:sldMkLst>
          <pc:docMk/>
          <pc:sldMk cId="317509467" sldId="265"/>
        </pc:sldMkLst>
        <pc:spChg chg="mod">
          <ac:chgData name="Martel Réjean" userId="ff920d17-c56a-42bf-82c5-d3b623f5ddd5" providerId="ADAL" clId="{B93F5FAE-ADE5-42D1-8F46-82F926262DB4}" dt="2024-09-24T13:49:06.474" v="1430" actId="27636"/>
          <ac:spMkLst>
            <pc:docMk/>
            <pc:sldMk cId="317509467" sldId="265"/>
            <ac:spMk id="2" creationId="{F7183CE1-30C2-0B7D-02E9-7375BEF3B477}"/>
          </ac:spMkLst>
        </pc:spChg>
      </pc:sldChg>
      <pc:sldChg chg="modSp mod modTransition">
        <pc:chgData name="Martel Réjean" userId="ff920d17-c56a-42bf-82c5-d3b623f5ddd5" providerId="ADAL" clId="{B93F5FAE-ADE5-42D1-8F46-82F926262DB4}" dt="2024-09-24T13:55:27.236" v="1523" actId="20577"/>
        <pc:sldMkLst>
          <pc:docMk/>
          <pc:sldMk cId="3217920451" sldId="267"/>
        </pc:sldMkLst>
        <pc:spChg chg="mod">
          <ac:chgData name="Martel Réjean" userId="ff920d17-c56a-42bf-82c5-d3b623f5ddd5" providerId="ADAL" clId="{B93F5FAE-ADE5-42D1-8F46-82F926262DB4}" dt="2024-09-24T13:55:27.236" v="1523" actId="20577"/>
          <ac:spMkLst>
            <pc:docMk/>
            <pc:sldMk cId="3217920451" sldId="267"/>
            <ac:spMk id="8" creationId="{FB31B37E-7773-3A0D-FAD2-5ADA80987483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6T01:15:46.933" v="2546" actId="207"/>
        <pc:sldMkLst>
          <pc:docMk/>
          <pc:sldMk cId="342570068" sldId="268"/>
        </pc:sldMkLst>
        <pc:spChg chg="mod">
          <ac:chgData name="Martel Réjean" userId="ff920d17-c56a-42bf-82c5-d3b623f5ddd5" providerId="ADAL" clId="{B93F5FAE-ADE5-42D1-8F46-82F926262DB4}" dt="2024-09-26T01:15:46.933" v="2546" actId="207"/>
          <ac:spMkLst>
            <pc:docMk/>
            <pc:sldMk cId="342570068" sldId="268"/>
            <ac:spMk id="8" creationId="{41F6F71E-46BC-A9D4-9C73-1B9711108875}"/>
          </ac:spMkLst>
        </pc:spChg>
      </pc:sldChg>
      <pc:sldChg chg="ord modTransition">
        <pc:chgData name="Martel Réjean" userId="ff920d17-c56a-42bf-82c5-d3b623f5ddd5" providerId="ADAL" clId="{B93F5FAE-ADE5-42D1-8F46-82F926262DB4}" dt="2024-09-24T13:42:05.990" v="1367"/>
        <pc:sldMkLst>
          <pc:docMk/>
          <pc:sldMk cId="3519171261" sldId="269"/>
        </pc:sldMkLst>
      </pc:sldChg>
      <pc:sldChg chg="ord modTransition">
        <pc:chgData name="Martel Réjean" userId="ff920d17-c56a-42bf-82c5-d3b623f5ddd5" providerId="ADAL" clId="{B93F5FAE-ADE5-42D1-8F46-82F926262DB4}" dt="2024-09-24T13:42:05.990" v="1367"/>
        <pc:sldMkLst>
          <pc:docMk/>
          <pc:sldMk cId="2686101716" sldId="273"/>
        </pc:sldMkLst>
      </pc:sldChg>
      <pc:sldChg chg="addSp modSp ord modTransition modAnim">
        <pc:chgData name="Martel Réjean" userId="ff920d17-c56a-42bf-82c5-d3b623f5ddd5" providerId="ADAL" clId="{B93F5FAE-ADE5-42D1-8F46-82F926262DB4}" dt="2024-09-24T13:48:32.284" v="1424" actId="207"/>
        <pc:sldMkLst>
          <pc:docMk/>
          <pc:sldMk cId="2621137212" sldId="275"/>
        </pc:sldMkLst>
        <pc:spChg chg="add mod">
          <ac:chgData name="Martel Réjean" userId="ff920d17-c56a-42bf-82c5-d3b623f5ddd5" providerId="ADAL" clId="{B93F5FAE-ADE5-42D1-8F46-82F926262DB4}" dt="2024-09-24T13:48:32.284" v="1424" actId="207"/>
          <ac:spMkLst>
            <pc:docMk/>
            <pc:sldMk cId="2621137212" sldId="275"/>
            <ac:spMk id="2" creationId="{121BB88C-72AD-0E3C-9166-8269616CF13A}"/>
          </ac:spMkLst>
        </pc:spChg>
      </pc:sldChg>
      <pc:sldChg chg="ord modTransition">
        <pc:chgData name="Martel Réjean" userId="ff920d17-c56a-42bf-82c5-d3b623f5ddd5" providerId="ADAL" clId="{B93F5FAE-ADE5-42D1-8F46-82F926262DB4}" dt="2024-09-24T13:47:29.177" v="1420"/>
        <pc:sldMkLst>
          <pc:docMk/>
          <pc:sldMk cId="3870651855" sldId="276"/>
        </pc:sldMkLst>
      </pc:sldChg>
      <pc:sldChg chg="addSp modSp ord modTransition modAnim">
        <pc:chgData name="Martel Réjean" userId="ff920d17-c56a-42bf-82c5-d3b623f5ddd5" providerId="ADAL" clId="{B93F5FAE-ADE5-42D1-8F46-82F926262DB4}" dt="2024-09-24T13:47:49.199" v="1421"/>
        <pc:sldMkLst>
          <pc:docMk/>
          <pc:sldMk cId="1369825419" sldId="277"/>
        </pc:sldMkLst>
        <pc:spChg chg="add mod">
          <ac:chgData name="Martel Réjean" userId="ff920d17-c56a-42bf-82c5-d3b623f5ddd5" providerId="ADAL" clId="{B93F5FAE-ADE5-42D1-8F46-82F926262DB4}" dt="2024-09-24T13:47:49.199" v="1421"/>
          <ac:spMkLst>
            <pc:docMk/>
            <pc:sldMk cId="1369825419" sldId="277"/>
            <ac:spMk id="2" creationId="{79C2DE5A-68F7-8A38-EDDD-EAC45527E335}"/>
          </ac:spMkLst>
        </pc:spChg>
      </pc:sldChg>
      <pc:sldChg chg="addSp modSp mod ord modTransition modAnim">
        <pc:chgData name="Martel Réjean" userId="ff920d17-c56a-42bf-82c5-d3b623f5ddd5" providerId="ADAL" clId="{B93F5FAE-ADE5-42D1-8F46-82F926262DB4}" dt="2024-09-24T13:56:10.226" v="1531" actId="255"/>
        <pc:sldMkLst>
          <pc:docMk/>
          <pc:sldMk cId="3411715447" sldId="278"/>
        </pc:sldMkLst>
        <pc:spChg chg="mod">
          <ac:chgData name="Martel Réjean" userId="ff920d17-c56a-42bf-82c5-d3b623f5ddd5" providerId="ADAL" clId="{B93F5FAE-ADE5-42D1-8F46-82F926262DB4}" dt="2024-09-24T13:56:10.226" v="1531" actId="255"/>
          <ac:spMkLst>
            <pc:docMk/>
            <pc:sldMk cId="3411715447" sldId="278"/>
            <ac:spMk id="2" creationId="{60C502C8-64A0-9821-4F77-E1E7FA43FA05}"/>
          </ac:spMkLst>
        </pc:spChg>
        <pc:spChg chg="add mod">
          <ac:chgData name="Martel Réjean" userId="ff920d17-c56a-42bf-82c5-d3b623f5ddd5" providerId="ADAL" clId="{B93F5FAE-ADE5-42D1-8F46-82F926262DB4}" dt="2024-09-24T13:39:34.090" v="1336"/>
          <ac:spMkLst>
            <pc:docMk/>
            <pc:sldMk cId="3411715447" sldId="278"/>
            <ac:spMk id="3" creationId="{B15844DB-67E0-43F8-3ACF-8BDA9386B8CC}"/>
          </ac:spMkLst>
        </pc:spChg>
        <pc:spChg chg="add mod">
          <ac:chgData name="Martel Réjean" userId="ff920d17-c56a-42bf-82c5-d3b623f5ddd5" providerId="ADAL" clId="{B93F5FAE-ADE5-42D1-8F46-82F926262DB4}" dt="2024-09-24T13:39:43.285" v="1337"/>
          <ac:spMkLst>
            <pc:docMk/>
            <pc:sldMk cId="3411715447" sldId="278"/>
            <ac:spMk id="4" creationId="{9E855E2F-C2C6-76B5-FC5A-642E628677DF}"/>
          </ac:spMkLst>
        </pc:spChg>
      </pc:sldChg>
      <pc:sldChg chg="addSp modSp mod ord modTransition modAnim">
        <pc:chgData name="Martel Réjean" userId="ff920d17-c56a-42bf-82c5-d3b623f5ddd5" providerId="ADAL" clId="{B93F5FAE-ADE5-42D1-8F46-82F926262DB4}" dt="2024-09-24T13:50:43.909" v="1443" actId="255"/>
        <pc:sldMkLst>
          <pc:docMk/>
          <pc:sldMk cId="1672913514" sldId="280"/>
        </pc:sldMkLst>
        <pc:spChg chg="add mod">
          <ac:chgData name="Martel Réjean" userId="ff920d17-c56a-42bf-82c5-d3b623f5ddd5" providerId="ADAL" clId="{B93F5FAE-ADE5-42D1-8F46-82F926262DB4}" dt="2024-09-24T13:50:43.909" v="1443" actId="255"/>
          <ac:spMkLst>
            <pc:docMk/>
            <pc:sldMk cId="1672913514" sldId="280"/>
            <ac:spMk id="2" creationId="{335EFC0B-194E-5A6C-8DBF-D7692F44D951}"/>
          </ac:spMkLst>
        </pc:spChg>
        <pc:spChg chg="add mod">
          <ac:chgData name="Martel Réjean" userId="ff920d17-c56a-42bf-82c5-d3b623f5ddd5" providerId="ADAL" clId="{B93F5FAE-ADE5-42D1-8F46-82F926262DB4}" dt="2024-09-24T13:25:34.507" v="999" actId="207"/>
          <ac:spMkLst>
            <pc:docMk/>
            <pc:sldMk cId="1672913514" sldId="280"/>
            <ac:spMk id="3" creationId="{8F07AF18-3455-29A9-8460-02F165FBB408}"/>
          </ac:spMkLst>
        </pc:spChg>
      </pc:sldChg>
      <pc:sldChg chg="addSp modSp mod ord modTransition modAnim">
        <pc:chgData name="Martel Réjean" userId="ff920d17-c56a-42bf-82c5-d3b623f5ddd5" providerId="ADAL" clId="{B93F5FAE-ADE5-42D1-8F46-82F926262DB4}" dt="2024-09-24T13:50:23.905" v="1439" actId="255"/>
        <pc:sldMkLst>
          <pc:docMk/>
          <pc:sldMk cId="1978415608" sldId="281"/>
        </pc:sldMkLst>
        <pc:spChg chg="add mod">
          <ac:chgData name="Martel Réjean" userId="ff920d17-c56a-42bf-82c5-d3b623f5ddd5" providerId="ADAL" clId="{B93F5FAE-ADE5-42D1-8F46-82F926262DB4}" dt="2024-09-24T13:50:23.905" v="1439" actId="255"/>
          <ac:spMkLst>
            <pc:docMk/>
            <pc:sldMk cId="1978415608" sldId="281"/>
            <ac:spMk id="2" creationId="{D5A954CA-65BC-CEF9-6FE7-0CD18545D6BE}"/>
          </ac:spMkLst>
        </pc:spChg>
        <pc:spChg chg="add mod">
          <ac:chgData name="Martel Réjean" userId="ff920d17-c56a-42bf-82c5-d3b623f5ddd5" providerId="ADAL" clId="{B93F5FAE-ADE5-42D1-8F46-82F926262DB4}" dt="2024-09-24T13:19:29.412" v="838" actId="207"/>
          <ac:spMkLst>
            <pc:docMk/>
            <pc:sldMk cId="1978415608" sldId="281"/>
            <ac:spMk id="3" creationId="{13B662E7-97AF-6A34-8588-B9E20DF9D310}"/>
          </ac:spMkLst>
        </pc:spChg>
      </pc:sldChg>
      <pc:sldChg chg="addSp modSp mod ord modTransition modAnim">
        <pc:chgData name="Martel Réjean" userId="ff920d17-c56a-42bf-82c5-d3b623f5ddd5" providerId="ADAL" clId="{B93F5FAE-ADE5-42D1-8F46-82F926262DB4}" dt="2024-09-24T13:53:34.027" v="1496" actId="207"/>
        <pc:sldMkLst>
          <pc:docMk/>
          <pc:sldMk cId="2611308942" sldId="282"/>
        </pc:sldMkLst>
        <pc:spChg chg="add mod">
          <ac:chgData name="Martel Réjean" userId="ff920d17-c56a-42bf-82c5-d3b623f5ddd5" providerId="ADAL" clId="{B93F5FAE-ADE5-42D1-8F46-82F926262DB4}" dt="2024-09-24T13:23:51.726" v="912" actId="27636"/>
          <ac:spMkLst>
            <pc:docMk/>
            <pc:sldMk cId="2611308942" sldId="282"/>
            <ac:spMk id="2" creationId="{ECBE30C1-FCBA-5D51-CC55-F86B260C4007}"/>
          </ac:spMkLst>
        </pc:spChg>
        <pc:spChg chg="add mod">
          <ac:chgData name="Martel Réjean" userId="ff920d17-c56a-42bf-82c5-d3b623f5ddd5" providerId="ADAL" clId="{B93F5FAE-ADE5-42D1-8F46-82F926262DB4}" dt="2024-09-24T13:53:34.027" v="1496" actId="207"/>
          <ac:spMkLst>
            <pc:docMk/>
            <pc:sldMk cId="2611308942" sldId="282"/>
            <ac:spMk id="3" creationId="{7109FF42-B759-5303-3215-5934D66EF2B6}"/>
          </ac:spMkLst>
        </pc:spChg>
      </pc:sldChg>
      <pc:sldChg chg="addSp modSp mod modTransition modAnim">
        <pc:chgData name="Martel Réjean" userId="ff920d17-c56a-42bf-82c5-d3b623f5ddd5" providerId="ADAL" clId="{B93F5FAE-ADE5-42D1-8F46-82F926262DB4}" dt="2024-09-24T13:54:18.893" v="1505" actId="255"/>
        <pc:sldMkLst>
          <pc:docMk/>
          <pc:sldMk cId="3378144855" sldId="283"/>
        </pc:sldMkLst>
        <pc:spChg chg="add mod">
          <ac:chgData name="Martel Réjean" userId="ff920d17-c56a-42bf-82c5-d3b623f5ddd5" providerId="ADAL" clId="{B93F5FAE-ADE5-42D1-8F46-82F926262DB4}" dt="2024-09-24T13:37:56.420" v="1285" actId="207"/>
          <ac:spMkLst>
            <pc:docMk/>
            <pc:sldMk cId="3378144855" sldId="283"/>
            <ac:spMk id="2" creationId="{D4221854-61FF-CB27-19FA-1F7274377906}"/>
          </ac:spMkLst>
        </pc:spChg>
        <pc:spChg chg="add mod">
          <ac:chgData name="Martel Réjean" userId="ff920d17-c56a-42bf-82c5-d3b623f5ddd5" providerId="ADAL" clId="{B93F5FAE-ADE5-42D1-8F46-82F926262DB4}" dt="2024-09-24T13:54:18.893" v="1505" actId="255"/>
          <ac:spMkLst>
            <pc:docMk/>
            <pc:sldMk cId="3378144855" sldId="283"/>
            <ac:spMk id="3" creationId="{207DCA39-6C7A-AFBE-7927-B0FF60AEEA0A}"/>
          </ac:spMkLst>
        </pc:spChg>
      </pc:sldChg>
      <pc:sldChg chg="del modTransition">
        <pc:chgData name="Martel Réjean" userId="ff920d17-c56a-42bf-82c5-d3b623f5ddd5" providerId="ADAL" clId="{B93F5FAE-ADE5-42D1-8F46-82F926262DB4}" dt="2024-09-24T13:37:18.954" v="1254" actId="2696"/>
        <pc:sldMkLst>
          <pc:docMk/>
          <pc:sldMk cId="2191594764" sldId="284"/>
        </pc:sldMkLst>
      </pc:sldChg>
      <pc:sldChg chg="addSp modSp mod ord modTransition modAnim">
        <pc:chgData name="Martel Réjean" userId="ff920d17-c56a-42bf-82c5-d3b623f5ddd5" providerId="ADAL" clId="{B93F5FAE-ADE5-42D1-8F46-82F926262DB4}" dt="2024-09-26T01:16:23.319" v="2548" actId="255"/>
        <pc:sldMkLst>
          <pc:docMk/>
          <pc:sldMk cId="3219862853" sldId="285"/>
        </pc:sldMkLst>
        <pc:spChg chg="mod">
          <ac:chgData name="Martel Réjean" userId="ff920d17-c56a-42bf-82c5-d3b623f5ddd5" providerId="ADAL" clId="{B93F5FAE-ADE5-42D1-8F46-82F926262DB4}" dt="2024-09-26T01:16:23.319" v="2548" actId="255"/>
          <ac:spMkLst>
            <pc:docMk/>
            <pc:sldMk cId="3219862853" sldId="285"/>
            <ac:spMk id="2" creationId="{3F852031-B136-790E-E1B0-A532DC069D0D}"/>
          </ac:spMkLst>
        </pc:spChg>
        <pc:spChg chg="add mod">
          <ac:chgData name="Martel Réjean" userId="ff920d17-c56a-42bf-82c5-d3b623f5ddd5" providerId="ADAL" clId="{B93F5FAE-ADE5-42D1-8F46-82F926262DB4}" dt="2024-09-24T13:36:50.179" v="1253" actId="27636"/>
          <ac:spMkLst>
            <pc:docMk/>
            <pc:sldMk cId="3219862853" sldId="285"/>
            <ac:spMk id="3" creationId="{8EB8F303-A1E9-1F32-9944-D848996D4F34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13:53:54.712" v="1501" actId="255"/>
        <pc:sldMkLst>
          <pc:docMk/>
          <pc:sldMk cId="3146992561" sldId="286"/>
        </pc:sldMkLst>
        <pc:spChg chg="mod">
          <ac:chgData name="Martel Réjean" userId="ff920d17-c56a-42bf-82c5-d3b623f5ddd5" providerId="ADAL" clId="{B93F5FAE-ADE5-42D1-8F46-82F926262DB4}" dt="2024-09-24T13:53:54.712" v="1501" actId="255"/>
          <ac:spMkLst>
            <pc:docMk/>
            <pc:sldMk cId="3146992561" sldId="286"/>
            <ac:spMk id="8" creationId="{33BF42D8-EF28-EE4F-6726-BDAE9974C90A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13:51:46.955" v="1456" actId="20577"/>
        <pc:sldMkLst>
          <pc:docMk/>
          <pc:sldMk cId="55067727" sldId="287"/>
        </pc:sldMkLst>
        <pc:spChg chg="mod">
          <ac:chgData name="Martel Réjean" userId="ff920d17-c56a-42bf-82c5-d3b623f5ddd5" providerId="ADAL" clId="{B93F5FAE-ADE5-42D1-8F46-82F926262DB4}" dt="2024-09-24T13:51:46.955" v="1456" actId="20577"/>
          <ac:spMkLst>
            <pc:docMk/>
            <pc:sldMk cId="55067727" sldId="287"/>
            <ac:spMk id="7" creationId="{A2DD13D3-DB93-95F0-BE9F-5054734A19A6}"/>
          </ac:spMkLst>
        </pc:spChg>
      </pc:sldChg>
      <pc:sldChg chg="del ord modTransition">
        <pc:chgData name="Martel Réjean" userId="ff920d17-c56a-42bf-82c5-d3b623f5ddd5" providerId="ADAL" clId="{B93F5FAE-ADE5-42D1-8F46-82F926262DB4}" dt="2024-09-24T13:22:36.815" v="869" actId="2696"/>
        <pc:sldMkLst>
          <pc:docMk/>
          <pc:sldMk cId="553998828" sldId="288"/>
        </pc:sldMkLst>
      </pc:sldChg>
      <pc:sldChg chg="del ord modTransition">
        <pc:chgData name="Martel Réjean" userId="ff920d17-c56a-42bf-82c5-d3b623f5ddd5" providerId="ADAL" clId="{B93F5FAE-ADE5-42D1-8F46-82F926262DB4}" dt="2024-09-24T13:22:32.921" v="868" actId="2696"/>
        <pc:sldMkLst>
          <pc:docMk/>
          <pc:sldMk cId="1494223063" sldId="289"/>
        </pc:sldMkLst>
      </pc:sldChg>
      <pc:sldChg chg="modSp mod ord modTransition">
        <pc:chgData name="Martel Réjean" userId="ff920d17-c56a-42bf-82c5-d3b623f5ddd5" providerId="ADAL" clId="{B93F5FAE-ADE5-42D1-8F46-82F926262DB4}" dt="2024-09-24T13:49:33.145" v="1435" actId="14100"/>
        <pc:sldMkLst>
          <pc:docMk/>
          <pc:sldMk cId="3031153971" sldId="291"/>
        </pc:sldMkLst>
        <pc:spChg chg="mod">
          <ac:chgData name="Martel Réjean" userId="ff920d17-c56a-42bf-82c5-d3b623f5ddd5" providerId="ADAL" clId="{B93F5FAE-ADE5-42D1-8F46-82F926262DB4}" dt="2024-09-24T13:49:33.145" v="1435" actId="14100"/>
          <ac:spMkLst>
            <pc:docMk/>
            <pc:sldMk cId="3031153971" sldId="291"/>
            <ac:spMk id="2" creationId="{BEF0FB3C-2596-1E4B-E953-10BB5BB16085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13:26:20.076" v="1027" actId="20577"/>
        <pc:sldMkLst>
          <pc:docMk/>
          <pc:sldMk cId="1392940309" sldId="292"/>
        </pc:sldMkLst>
        <pc:spChg chg="mod">
          <ac:chgData name="Martel Réjean" userId="ff920d17-c56a-42bf-82c5-d3b623f5ddd5" providerId="ADAL" clId="{B93F5FAE-ADE5-42D1-8F46-82F926262DB4}" dt="2024-09-24T13:26:20.076" v="1027" actId="20577"/>
          <ac:spMkLst>
            <pc:docMk/>
            <pc:sldMk cId="1392940309" sldId="292"/>
            <ac:spMk id="2" creationId="{1C3C4105-6F31-7FCB-E752-175A7EF63983}"/>
          </ac:spMkLst>
        </pc:spChg>
      </pc:sldChg>
      <pc:sldChg chg="addSp modSp mod ord modTransition modAnim">
        <pc:chgData name="Martel Réjean" userId="ff920d17-c56a-42bf-82c5-d3b623f5ddd5" providerId="ADAL" clId="{B93F5FAE-ADE5-42D1-8F46-82F926262DB4}" dt="2024-09-24T21:18:41.822" v="1656"/>
        <pc:sldMkLst>
          <pc:docMk/>
          <pc:sldMk cId="775333283" sldId="293"/>
        </pc:sldMkLst>
        <pc:spChg chg="mod">
          <ac:chgData name="Martel Réjean" userId="ff920d17-c56a-42bf-82c5-d3b623f5ddd5" providerId="ADAL" clId="{B93F5FAE-ADE5-42D1-8F46-82F926262DB4}" dt="2024-09-24T21:18:22.773" v="1655" actId="1076"/>
          <ac:spMkLst>
            <pc:docMk/>
            <pc:sldMk cId="775333283" sldId="293"/>
            <ac:spMk id="2" creationId="{355E807B-7D27-9E24-F9AD-CB333C332CCD}"/>
          </ac:spMkLst>
        </pc:spChg>
        <pc:spChg chg="add mod">
          <ac:chgData name="Martel Réjean" userId="ff920d17-c56a-42bf-82c5-d3b623f5ddd5" providerId="ADAL" clId="{B93F5FAE-ADE5-42D1-8F46-82F926262DB4}" dt="2024-09-24T21:18:41.822" v="1656"/>
          <ac:spMkLst>
            <pc:docMk/>
            <pc:sldMk cId="775333283" sldId="293"/>
            <ac:spMk id="3" creationId="{B65BA46B-3212-F0FB-364E-23C205F0B260}"/>
          </ac:spMkLst>
        </pc:spChg>
      </pc:sldChg>
      <pc:sldChg chg="addSp modSp mod ord modTransition modAnim">
        <pc:chgData name="Martel Réjean" userId="ff920d17-c56a-42bf-82c5-d3b623f5ddd5" providerId="ADAL" clId="{B93F5FAE-ADE5-42D1-8F46-82F926262DB4}" dt="2024-09-24T13:55:13.438" v="1519" actId="20577"/>
        <pc:sldMkLst>
          <pc:docMk/>
          <pc:sldMk cId="3792381189" sldId="294"/>
        </pc:sldMkLst>
        <pc:spChg chg="add mod">
          <ac:chgData name="Martel Réjean" userId="ff920d17-c56a-42bf-82c5-d3b623f5ddd5" providerId="ADAL" clId="{B93F5FAE-ADE5-42D1-8F46-82F926262DB4}" dt="2024-09-24T13:55:13.438" v="1519" actId="20577"/>
          <ac:spMkLst>
            <pc:docMk/>
            <pc:sldMk cId="3792381189" sldId="294"/>
            <ac:spMk id="2" creationId="{C427B8B3-FE2D-12BB-B639-91B90AF676B5}"/>
          </ac:spMkLst>
        </pc:spChg>
        <pc:spChg chg="add mod">
          <ac:chgData name="Martel Réjean" userId="ff920d17-c56a-42bf-82c5-d3b623f5ddd5" providerId="ADAL" clId="{B93F5FAE-ADE5-42D1-8F46-82F926262DB4}" dt="2024-09-24T13:32:17.632" v="1099"/>
          <ac:spMkLst>
            <pc:docMk/>
            <pc:sldMk cId="3792381189" sldId="294"/>
            <ac:spMk id="3" creationId="{36CABF2A-7C98-F185-E57E-7EBA293AE1D7}"/>
          </ac:spMkLst>
        </pc:spChg>
        <pc:spChg chg="add mod">
          <ac:chgData name="Martel Réjean" userId="ff920d17-c56a-42bf-82c5-d3b623f5ddd5" providerId="ADAL" clId="{B93F5FAE-ADE5-42D1-8F46-82F926262DB4}" dt="2024-09-24T13:33:01.306" v="1130" actId="27636"/>
          <ac:spMkLst>
            <pc:docMk/>
            <pc:sldMk cId="3792381189" sldId="294"/>
            <ac:spMk id="4" creationId="{9E0A2B36-6751-8A04-21AE-46164D9406CF}"/>
          </ac:spMkLst>
        </pc:spChg>
        <pc:picChg chg="mod">
          <ac:chgData name="Martel Réjean" userId="ff920d17-c56a-42bf-82c5-d3b623f5ddd5" providerId="ADAL" clId="{B93F5FAE-ADE5-42D1-8F46-82F926262DB4}" dt="2024-09-24T12:46:20.023" v="133" actId="1076"/>
          <ac:picMkLst>
            <pc:docMk/>
            <pc:sldMk cId="3792381189" sldId="294"/>
            <ac:picMk id="5" creationId="{73AA477B-5704-0964-1484-B5425B537D5B}"/>
          </ac:picMkLst>
        </pc:picChg>
      </pc:sldChg>
      <pc:sldChg chg="addSp modSp del mod modTransition">
        <pc:chgData name="Martel Réjean" userId="ff920d17-c56a-42bf-82c5-d3b623f5ddd5" providerId="ADAL" clId="{B93F5FAE-ADE5-42D1-8F46-82F926262DB4}" dt="2024-09-24T12:47:13.078" v="144" actId="2696"/>
        <pc:sldMkLst>
          <pc:docMk/>
          <pc:sldMk cId="3337490844" sldId="295"/>
        </pc:sldMkLst>
        <pc:spChg chg="add mod">
          <ac:chgData name="Martel Réjean" userId="ff920d17-c56a-42bf-82c5-d3b623f5ddd5" providerId="ADAL" clId="{B93F5FAE-ADE5-42D1-8F46-82F926262DB4}" dt="2024-09-24T12:46:43.045" v="142" actId="20577"/>
          <ac:spMkLst>
            <pc:docMk/>
            <pc:sldMk cId="3337490844" sldId="295"/>
            <ac:spMk id="2" creationId="{F4E3DD2B-001F-DA7F-1070-7F8CAF862E45}"/>
          </ac:spMkLst>
        </pc:spChg>
      </pc:sldChg>
      <pc:sldChg chg="addSp modSp mod modTransition">
        <pc:chgData name="Martel Réjean" userId="ff920d17-c56a-42bf-82c5-d3b623f5ddd5" providerId="ADAL" clId="{B93F5FAE-ADE5-42D1-8F46-82F926262DB4}" dt="2024-09-24T13:52:10.938" v="1458" actId="255"/>
        <pc:sldMkLst>
          <pc:docMk/>
          <pc:sldMk cId="4268634160" sldId="296"/>
        </pc:sldMkLst>
        <pc:spChg chg="add mod">
          <ac:chgData name="Martel Réjean" userId="ff920d17-c56a-42bf-82c5-d3b623f5ddd5" providerId="ADAL" clId="{B93F5FAE-ADE5-42D1-8F46-82F926262DB4}" dt="2024-09-24T13:52:10.938" v="1458" actId="255"/>
          <ac:spMkLst>
            <pc:docMk/>
            <pc:sldMk cId="4268634160" sldId="296"/>
            <ac:spMk id="2" creationId="{75F18879-19A5-F7B2-5327-7824BAC19BA4}"/>
          </ac:spMkLst>
        </pc:spChg>
        <pc:spChg chg="add mod">
          <ac:chgData name="Martel Réjean" userId="ff920d17-c56a-42bf-82c5-d3b623f5ddd5" providerId="ADAL" clId="{B93F5FAE-ADE5-42D1-8F46-82F926262DB4}" dt="2024-09-24T13:27:22.153" v="1054" actId="207"/>
          <ac:spMkLst>
            <pc:docMk/>
            <pc:sldMk cId="4268634160" sldId="296"/>
            <ac:spMk id="3" creationId="{64B53EF2-8FCE-0BBB-CD7E-8A97296305E0}"/>
          </ac:spMkLst>
        </pc:spChg>
      </pc:sldChg>
      <pc:sldChg chg="addSp modSp mod ord modTransition modAnim">
        <pc:chgData name="Martel Réjean" userId="ff920d17-c56a-42bf-82c5-d3b623f5ddd5" providerId="ADAL" clId="{B93F5FAE-ADE5-42D1-8F46-82F926262DB4}" dt="2024-09-24T13:54:51.267" v="1511" actId="255"/>
        <pc:sldMkLst>
          <pc:docMk/>
          <pc:sldMk cId="3732906651" sldId="297"/>
        </pc:sldMkLst>
        <pc:spChg chg="add mod">
          <ac:chgData name="Martel Réjean" userId="ff920d17-c56a-42bf-82c5-d3b623f5ddd5" providerId="ADAL" clId="{B93F5FAE-ADE5-42D1-8F46-82F926262DB4}" dt="2024-09-24T13:54:51.267" v="1511" actId="255"/>
          <ac:spMkLst>
            <pc:docMk/>
            <pc:sldMk cId="3732906651" sldId="297"/>
            <ac:spMk id="2" creationId="{DE7B9190-F1C2-B4ED-F5F5-26E8BE93EE48}"/>
          </ac:spMkLst>
        </pc:spChg>
        <pc:spChg chg="add mod">
          <ac:chgData name="Martel Réjean" userId="ff920d17-c56a-42bf-82c5-d3b623f5ddd5" providerId="ADAL" clId="{B93F5FAE-ADE5-42D1-8F46-82F926262DB4}" dt="2024-09-24T13:33:27.437" v="1160" actId="14100"/>
          <ac:spMkLst>
            <pc:docMk/>
            <pc:sldMk cId="3732906651" sldId="297"/>
            <ac:spMk id="3" creationId="{FAC9FF14-05A5-92E5-E4CE-304FD4DAB959}"/>
          </ac:spMkLst>
        </pc:spChg>
        <pc:picChg chg="mod">
          <ac:chgData name="Martel Réjean" userId="ff920d17-c56a-42bf-82c5-d3b623f5ddd5" providerId="ADAL" clId="{B93F5FAE-ADE5-42D1-8F46-82F926262DB4}" dt="2024-09-24T12:44:47.764" v="30" actId="1076"/>
          <ac:picMkLst>
            <pc:docMk/>
            <pc:sldMk cId="3732906651" sldId="297"/>
            <ac:picMk id="5" creationId="{01C7022B-348A-5031-3FEC-5CAE34569591}"/>
          </ac:picMkLst>
        </pc:picChg>
      </pc:sldChg>
      <pc:sldChg chg="addSp modSp mod ord modTransition modAnim">
        <pc:chgData name="Martel Réjean" userId="ff920d17-c56a-42bf-82c5-d3b623f5ddd5" providerId="ADAL" clId="{B93F5FAE-ADE5-42D1-8F46-82F926262DB4}" dt="2024-09-26T01:12:24.074" v="2495" actId="1076"/>
        <pc:sldMkLst>
          <pc:docMk/>
          <pc:sldMk cId="1545523995" sldId="298"/>
        </pc:sldMkLst>
        <pc:spChg chg="add mod">
          <ac:chgData name="Martel Réjean" userId="ff920d17-c56a-42bf-82c5-d3b623f5ddd5" providerId="ADAL" clId="{B93F5FAE-ADE5-42D1-8F46-82F926262DB4}" dt="2024-09-24T13:33:49.370" v="1162"/>
          <ac:spMkLst>
            <pc:docMk/>
            <pc:sldMk cId="1545523995" sldId="298"/>
            <ac:spMk id="2" creationId="{AD79E7FA-8B15-4766-BAC7-9154AFAA431B}"/>
          </ac:spMkLst>
        </pc:spChg>
        <pc:spChg chg="mod">
          <ac:chgData name="Martel Réjean" userId="ff920d17-c56a-42bf-82c5-d3b623f5ddd5" providerId="ADAL" clId="{B93F5FAE-ADE5-42D1-8F46-82F926262DB4}" dt="2024-09-26T01:12:24.074" v="2495" actId="1076"/>
          <ac:spMkLst>
            <pc:docMk/>
            <pc:sldMk cId="1545523995" sldId="298"/>
            <ac:spMk id="20" creationId="{AE7F0F3B-85EB-159A-79D7-19620529F7E0}"/>
          </ac:spMkLst>
        </pc:spChg>
        <pc:picChg chg="mod">
          <ac:chgData name="Martel Réjean" userId="ff920d17-c56a-42bf-82c5-d3b623f5ddd5" providerId="ADAL" clId="{B93F5FAE-ADE5-42D1-8F46-82F926262DB4}" dt="2024-09-26T01:12:16.797" v="2494" actId="1076"/>
          <ac:picMkLst>
            <pc:docMk/>
            <pc:sldMk cId="1545523995" sldId="298"/>
            <ac:picMk id="5" creationId="{A2153E5F-BC6E-7331-E0A1-4FD33978D645}"/>
          </ac:picMkLst>
        </pc:picChg>
      </pc:sldChg>
      <pc:sldChg chg="del ord modTransition">
        <pc:chgData name="Martel Réjean" userId="ff920d17-c56a-42bf-82c5-d3b623f5ddd5" providerId="ADAL" clId="{B93F5FAE-ADE5-42D1-8F46-82F926262DB4}" dt="2024-09-24T13:14:37.170" v="774" actId="2696"/>
        <pc:sldMkLst>
          <pc:docMk/>
          <pc:sldMk cId="415472173" sldId="299"/>
        </pc:sldMkLst>
      </pc:sldChg>
      <pc:sldChg chg="addSp modSp mod ord modTransition modAnim">
        <pc:chgData name="Martel Réjean" userId="ff920d17-c56a-42bf-82c5-d3b623f5ddd5" providerId="ADAL" clId="{B93F5FAE-ADE5-42D1-8F46-82F926262DB4}" dt="2024-09-24T13:55:00.177" v="1514" actId="20577"/>
        <pc:sldMkLst>
          <pc:docMk/>
          <pc:sldMk cId="475154272" sldId="300"/>
        </pc:sldMkLst>
        <pc:spChg chg="add mod">
          <ac:chgData name="Martel Réjean" userId="ff920d17-c56a-42bf-82c5-d3b623f5ddd5" providerId="ADAL" clId="{B93F5FAE-ADE5-42D1-8F46-82F926262DB4}" dt="2024-09-24T13:55:00.177" v="1514" actId="20577"/>
          <ac:spMkLst>
            <pc:docMk/>
            <pc:sldMk cId="475154272" sldId="300"/>
            <ac:spMk id="2" creationId="{8A933F43-9103-3E58-1AF1-240D442F603B}"/>
          </ac:spMkLst>
        </pc:spChg>
        <pc:spChg chg="add mod">
          <ac:chgData name="Martel Réjean" userId="ff920d17-c56a-42bf-82c5-d3b623f5ddd5" providerId="ADAL" clId="{B93F5FAE-ADE5-42D1-8F46-82F926262DB4}" dt="2024-09-24T13:32:42.355" v="1101" actId="207"/>
          <ac:spMkLst>
            <pc:docMk/>
            <pc:sldMk cId="475154272" sldId="300"/>
            <ac:spMk id="3" creationId="{825B73E7-D198-5313-099C-89F39E9C9339}"/>
          </ac:spMkLst>
        </pc:spChg>
      </pc:sldChg>
      <pc:sldChg chg="addSp delSp modSp mod ord modTransition addAnim modAnim">
        <pc:chgData name="Martel Réjean" userId="ff920d17-c56a-42bf-82c5-d3b623f5ddd5" providerId="ADAL" clId="{B93F5FAE-ADE5-42D1-8F46-82F926262DB4}" dt="2024-09-26T01:10:48.856" v="2465" actId="1076"/>
        <pc:sldMkLst>
          <pc:docMk/>
          <pc:sldMk cId="1420107362" sldId="301"/>
        </pc:sldMkLst>
        <pc:spChg chg="add mod ord">
          <ac:chgData name="Martel Réjean" userId="ff920d17-c56a-42bf-82c5-d3b623f5ddd5" providerId="ADAL" clId="{B93F5FAE-ADE5-42D1-8F46-82F926262DB4}" dt="2024-09-26T01:10:48.856" v="2465" actId="1076"/>
          <ac:spMkLst>
            <pc:docMk/>
            <pc:sldMk cId="1420107362" sldId="301"/>
            <ac:spMk id="2" creationId="{279A8121-E6BD-1C88-78D9-56CFFEB197AD}"/>
          </ac:spMkLst>
        </pc:spChg>
        <pc:spChg chg="add del mod">
          <ac:chgData name="Martel Réjean" userId="ff920d17-c56a-42bf-82c5-d3b623f5ddd5" providerId="ADAL" clId="{B93F5FAE-ADE5-42D1-8F46-82F926262DB4}" dt="2024-09-24T21:14:22.954" v="1578" actId="478"/>
          <ac:spMkLst>
            <pc:docMk/>
            <pc:sldMk cId="1420107362" sldId="301"/>
            <ac:spMk id="4" creationId="{1150C94B-0443-EB10-04B0-8C7FC6B1EDEC}"/>
          </ac:spMkLst>
        </pc:spChg>
        <pc:spChg chg="add mod">
          <ac:chgData name="Martel Réjean" userId="ff920d17-c56a-42bf-82c5-d3b623f5ddd5" providerId="ADAL" clId="{B93F5FAE-ADE5-42D1-8F46-82F926262DB4}" dt="2024-09-24T21:15:48.938" v="1634" actId="20577"/>
          <ac:spMkLst>
            <pc:docMk/>
            <pc:sldMk cId="1420107362" sldId="301"/>
            <ac:spMk id="8" creationId="{FE11C7E2-1A6B-024E-8CA8-46E60CF104A8}"/>
          </ac:spMkLst>
        </pc:spChg>
        <pc:spChg chg="del">
          <ac:chgData name="Martel Réjean" userId="ff920d17-c56a-42bf-82c5-d3b623f5ddd5" providerId="ADAL" clId="{B93F5FAE-ADE5-42D1-8F46-82F926262DB4}" dt="2024-09-24T21:14:42.134" v="1582" actId="26606"/>
          <ac:spMkLst>
            <pc:docMk/>
            <pc:sldMk cId="1420107362" sldId="301"/>
            <ac:spMk id="27" creationId="{ABA4B6D2-67B7-4DDF-9D67-252A664A4E1C}"/>
          </ac:spMkLst>
        </pc:spChg>
        <pc:spChg chg="add">
          <ac:chgData name="Martel Réjean" userId="ff920d17-c56a-42bf-82c5-d3b623f5ddd5" providerId="ADAL" clId="{B93F5FAE-ADE5-42D1-8F46-82F926262DB4}" dt="2024-09-24T21:14:42.134" v="1582" actId="26606"/>
          <ac:spMkLst>
            <pc:docMk/>
            <pc:sldMk cId="1420107362" sldId="301"/>
            <ac:spMk id="36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21:14:42.134" v="1582" actId="26606"/>
          <ac:spMkLst>
            <pc:docMk/>
            <pc:sldMk cId="1420107362" sldId="301"/>
            <ac:spMk id="38" creationId="{63F3677B-A97D-4CAD-A971-B22755F563EC}"/>
          </ac:spMkLst>
        </pc:spChg>
        <pc:picChg chg="del">
          <ac:chgData name="Martel Réjean" userId="ff920d17-c56a-42bf-82c5-d3b623f5ddd5" providerId="ADAL" clId="{B93F5FAE-ADE5-42D1-8F46-82F926262DB4}" dt="2024-09-24T21:14:19.618" v="1577" actId="478"/>
          <ac:picMkLst>
            <pc:docMk/>
            <pc:sldMk cId="1420107362" sldId="301"/>
            <ac:picMk id="5" creationId="{C2855E21-840B-8AF4-04F5-CEBAC65119AA}"/>
          </ac:picMkLst>
        </pc:picChg>
        <pc:picChg chg="add mod">
          <ac:chgData name="Martel Réjean" userId="ff920d17-c56a-42bf-82c5-d3b623f5ddd5" providerId="ADAL" clId="{B93F5FAE-ADE5-42D1-8F46-82F926262DB4}" dt="2024-09-24T21:14:42.134" v="1582" actId="26606"/>
          <ac:picMkLst>
            <pc:docMk/>
            <pc:sldMk cId="1420107362" sldId="301"/>
            <ac:picMk id="7" creationId="{39626D2C-C7C9-6DE5-E4AD-227EFEDD6580}"/>
          </ac:picMkLst>
        </pc:picChg>
        <pc:picChg chg="del">
          <ac:chgData name="Martel Réjean" userId="ff920d17-c56a-42bf-82c5-d3b623f5ddd5" providerId="ADAL" clId="{B93F5FAE-ADE5-42D1-8F46-82F926262DB4}" dt="2024-09-24T21:14:42.134" v="1582" actId="26606"/>
          <ac:picMkLst>
            <pc:docMk/>
            <pc:sldMk cId="1420107362" sldId="301"/>
            <ac:picMk id="23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4T21:14:42.134" v="1582" actId="26606"/>
          <ac:picMkLst>
            <pc:docMk/>
            <pc:sldMk cId="1420107362" sldId="301"/>
            <ac:picMk id="32" creationId="{DEB2E8C4-C3E7-4048-A43D-9859510CFA98}"/>
          </ac:picMkLst>
        </pc:picChg>
        <pc:inkChg chg="del">
          <ac:chgData name="Martel Réjean" userId="ff920d17-c56a-42bf-82c5-d3b623f5ddd5" providerId="ADAL" clId="{B93F5FAE-ADE5-42D1-8F46-82F926262DB4}" dt="2024-09-24T21:14:42.134" v="1582" actId="26606"/>
          <ac:inkMkLst>
            <pc:docMk/>
            <pc:sldMk cId="1420107362" sldId="301"/>
            <ac:inkMk id="25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4T21:14:42.134" v="1582" actId="26606"/>
          <ac:inkMkLst>
            <pc:docMk/>
            <pc:sldMk cId="1420107362" sldId="301"/>
            <ac:inkMk id="34" creationId="{24D29CCB-7956-4E3E-8880-304085F04BF4}"/>
          </ac:inkMkLst>
        </pc:inkChg>
      </pc:sldChg>
      <pc:sldChg chg="addSp modSp mod ord modTransition modAnim">
        <pc:chgData name="Martel Réjean" userId="ff920d17-c56a-42bf-82c5-d3b623f5ddd5" providerId="ADAL" clId="{B93F5FAE-ADE5-42D1-8F46-82F926262DB4}" dt="2024-09-24T13:54:02.757" v="1502" actId="255"/>
        <pc:sldMkLst>
          <pc:docMk/>
          <pc:sldMk cId="1756711892" sldId="302"/>
        </pc:sldMkLst>
        <pc:spChg chg="add mod">
          <ac:chgData name="Martel Réjean" userId="ff920d17-c56a-42bf-82c5-d3b623f5ddd5" providerId="ADAL" clId="{B93F5FAE-ADE5-42D1-8F46-82F926262DB4}" dt="2024-09-24T13:31:52.317" v="1095" actId="207"/>
          <ac:spMkLst>
            <pc:docMk/>
            <pc:sldMk cId="1756711892" sldId="302"/>
            <ac:spMk id="2" creationId="{1C880417-E655-5B72-0F7A-3688898FDB36}"/>
          </ac:spMkLst>
        </pc:spChg>
        <pc:spChg chg="add mod">
          <ac:chgData name="Martel Réjean" userId="ff920d17-c56a-42bf-82c5-d3b623f5ddd5" providerId="ADAL" clId="{B93F5FAE-ADE5-42D1-8F46-82F926262DB4}" dt="2024-09-24T13:54:02.757" v="1502" actId="255"/>
          <ac:spMkLst>
            <pc:docMk/>
            <pc:sldMk cId="1756711892" sldId="302"/>
            <ac:spMk id="3" creationId="{A31E065A-A50F-6204-1EAE-5AB29EF82DF2}"/>
          </ac:spMkLst>
        </pc:spChg>
      </pc:sldChg>
      <pc:sldChg chg="addSp modSp ord modTransition modAnim">
        <pc:chgData name="Martel Réjean" userId="ff920d17-c56a-42bf-82c5-d3b623f5ddd5" providerId="ADAL" clId="{B93F5FAE-ADE5-42D1-8F46-82F926262DB4}" dt="2024-09-24T13:46:35.731" v="1410"/>
        <pc:sldMkLst>
          <pc:docMk/>
          <pc:sldMk cId="2828855328" sldId="303"/>
        </pc:sldMkLst>
        <pc:spChg chg="add mod">
          <ac:chgData name="Martel Réjean" userId="ff920d17-c56a-42bf-82c5-d3b623f5ddd5" providerId="ADAL" clId="{B93F5FAE-ADE5-42D1-8F46-82F926262DB4}" dt="2024-09-24T13:33:35.875" v="1161"/>
          <ac:spMkLst>
            <pc:docMk/>
            <pc:sldMk cId="2828855328" sldId="303"/>
            <ac:spMk id="2" creationId="{C81979CC-71FB-E107-FF4E-A41D6F5A5FD8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13:56:23.015" v="1533" actId="20577"/>
        <pc:sldMkLst>
          <pc:docMk/>
          <pc:sldMk cId="1131556557" sldId="304"/>
        </pc:sldMkLst>
        <pc:spChg chg="mod">
          <ac:chgData name="Martel Réjean" userId="ff920d17-c56a-42bf-82c5-d3b623f5ddd5" providerId="ADAL" clId="{B93F5FAE-ADE5-42D1-8F46-82F926262DB4}" dt="2024-09-24T13:56:23.015" v="1533" actId="20577"/>
          <ac:spMkLst>
            <pc:docMk/>
            <pc:sldMk cId="1131556557" sldId="304"/>
            <ac:spMk id="2" creationId="{41BB4351-F851-98EC-4E34-B9F599D3C1D5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13:55:55.697" v="1529" actId="255"/>
        <pc:sldMkLst>
          <pc:docMk/>
          <pc:sldMk cId="1873878848" sldId="305"/>
        </pc:sldMkLst>
        <pc:spChg chg="mod">
          <ac:chgData name="Martel Réjean" userId="ff920d17-c56a-42bf-82c5-d3b623f5ddd5" providerId="ADAL" clId="{B93F5FAE-ADE5-42D1-8F46-82F926262DB4}" dt="2024-09-24T13:55:55.697" v="1529" actId="255"/>
          <ac:spMkLst>
            <pc:docMk/>
            <pc:sldMk cId="1873878848" sldId="305"/>
            <ac:spMk id="2" creationId="{F2EA0C45-F40F-526C-EF52-714E980E58C7}"/>
          </ac:spMkLst>
        </pc:spChg>
      </pc:sldChg>
      <pc:sldChg chg="modSp mod modTransition">
        <pc:chgData name="Martel Réjean" userId="ff920d17-c56a-42bf-82c5-d3b623f5ddd5" providerId="ADAL" clId="{B93F5FAE-ADE5-42D1-8F46-82F926262DB4}" dt="2024-09-24T21:19:49.246" v="1660" actId="255"/>
        <pc:sldMkLst>
          <pc:docMk/>
          <pc:sldMk cId="707406896" sldId="306"/>
        </pc:sldMkLst>
        <pc:spChg chg="mod">
          <ac:chgData name="Martel Réjean" userId="ff920d17-c56a-42bf-82c5-d3b623f5ddd5" providerId="ADAL" clId="{B93F5FAE-ADE5-42D1-8F46-82F926262DB4}" dt="2024-09-24T21:19:49.246" v="1660" actId="255"/>
          <ac:spMkLst>
            <pc:docMk/>
            <pc:sldMk cId="707406896" sldId="306"/>
            <ac:spMk id="2" creationId="{A7AED89A-DC72-7810-42A7-A694D8512B52}"/>
          </ac:spMkLst>
        </pc:spChg>
      </pc:sldChg>
      <pc:sldChg chg="addSp modSp mod modTransition">
        <pc:chgData name="Martel Réjean" userId="ff920d17-c56a-42bf-82c5-d3b623f5ddd5" providerId="ADAL" clId="{B93F5FAE-ADE5-42D1-8F46-82F926262DB4}" dt="2024-09-26T01:09:08.896" v="2464" actId="20577"/>
        <pc:sldMkLst>
          <pc:docMk/>
          <pc:sldMk cId="1246061380" sldId="307"/>
        </pc:sldMkLst>
        <pc:spChg chg="mod">
          <ac:chgData name="Martel Réjean" userId="ff920d17-c56a-42bf-82c5-d3b623f5ddd5" providerId="ADAL" clId="{B93F5FAE-ADE5-42D1-8F46-82F926262DB4}" dt="2024-09-25T01:55:32.772" v="1977" actId="255"/>
          <ac:spMkLst>
            <pc:docMk/>
            <pc:sldMk cId="1246061380" sldId="307"/>
            <ac:spMk id="2" creationId="{8C77F366-7DAE-5EE3-11DC-8060A23039A0}"/>
          </ac:spMkLst>
        </pc:spChg>
        <pc:spChg chg="add mod">
          <ac:chgData name="Martel Réjean" userId="ff920d17-c56a-42bf-82c5-d3b623f5ddd5" providerId="ADAL" clId="{B93F5FAE-ADE5-42D1-8F46-82F926262DB4}" dt="2024-09-26T01:09:08.896" v="2464" actId="20577"/>
          <ac:spMkLst>
            <pc:docMk/>
            <pc:sldMk cId="1246061380" sldId="307"/>
            <ac:spMk id="4" creationId="{DA0D0195-A7F5-839B-5569-9927E0730F7C}"/>
          </ac:spMkLst>
        </pc:spChg>
      </pc:sldChg>
      <pc:sldChg chg="modSp mod modTransition">
        <pc:chgData name="Martel Réjean" userId="ff920d17-c56a-42bf-82c5-d3b623f5ddd5" providerId="ADAL" clId="{B93F5FAE-ADE5-42D1-8F46-82F926262DB4}" dt="2024-09-24T21:11:06.453" v="1554" actId="6549"/>
        <pc:sldMkLst>
          <pc:docMk/>
          <pc:sldMk cId="116352685" sldId="308"/>
        </pc:sldMkLst>
        <pc:spChg chg="mod">
          <ac:chgData name="Martel Réjean" userId="ff920d17-c56a-42bf-82c5-d3b623f5ddd5" providerId="ADAL" clId="{B93F5FAE-ADE5-42D1-8F46-82F926262DB4}" dt="2024-09-24T21:11:06.453" v="1554" actId="6549"/>
          <ac:spMkLst>
            <pc:docMk/>
            <pc:sldMk cId="116352685" sldId="308"/>
            <ac:spMk id="2" creationId="{5327D693-B2F7-1966-639F-1A2021BAB75B}"/>
          </ac:spMkLst>
        </pc:spChg>
      </pc:sldChg>
      <pc:sldChg chg="modSp mod modTransition">
        <pc:chgData name="Martel Réjean" userId="ff920d17-c56a-42bf-82c5-d3b623f5ddd5" providerId="ADAL" clId="{B93F5FAE-ADE5-42D1-8F46-82F926262DB4}" dt="2024-09-24T21:12:19.001" v="1558" actId="6549"/>
        <pc:sldMkLst>
          <pc:docMk/>
          <pc:sldMk cId="3685574581" sldId="310"/>
        </pc:sldMkLst>
        <pc:spChg chg="mod">
          <ac:chgData name="Martel Réjean" userId="ff920d17-c56a-42bf-82c5-d3b623f5ddd5" providerId="ADAL" clId="{B93F5FAE-ADE5-42D1-8F46-82F926262DB4}" dt="2024-09-24T21:12:19.001" v="1558" actId="6549"/>
          <ac:spMkLst>
            <pc:docMk/>
            <pc:sldMk cId="3685574581" sldId="310"/>
            <ac:spMk id="6" creationId="{8B0F578D-E347-9A2F-8630-787AD72C4573}"/>
          </ac:spMkLst>
        </pc:spChg>
      </pc:sldChg>
      <pc:sldChg chg="modSp mod ord modTransition">
        <pc:chgData name="Martel Réjean" userId="ff920d17-c56a-42bf-82c5-d3b623f5ddd5" providerId="ADAL" clId="{B93F5FAE-ADE5-42D1-8F46-82F926262DB4}" dt="2024-09-24T21:19:19.424" v="1659" actId="207"/>
        <pc:sldMkLst>
          <pc:docMk/>
          <pc:sldMk cId="910692414" sldId="311"/>
        </pc:sldMkLst>
        <pc:spChg chg="mod">
          <ac:chgData name="Martel Réjean" userId="ff920d17-c56a-42bf-82c5-d3b623f5ddd5" providerId="ADAL" clId="{B93F5FAE-ADE5-42D1-8F46-82F926262DB4}" dt="2024-09-24T21:19:19.424" v="1659" actId="207"/>
          <ac:spMkLst>
            <pc:docMk/>
            <pc:sldMk cId="910692414" sldId="311"/>
            <ac:spMk id="7" creationId="{112C0188-3FF0-8A91-8606-3BBF12265241}"/>
          </ac:spMkLst>
        </pc:spChg>
      </pc:sldChg>
      <pc:sldChg chg="addSp delSp modSp new mod ord modTransition setBg modAnim">
        <pc:chgData name="Martel Réjean" userId="ff920d17-c56a-42bf-82c5-d3b623f5ddd5" providerId="ADAL" clId="{B93F5FAE-ADE5-42D1-8F46-82F926262DB4}" dt="2024-09-24T21:16:55.395" v="1643" actId="1076"/>
        <pc:sldMkLst>
          <pc:docMk/>
          <pc:sldMk cId="1954613594" sldId="312"/>
        </pc:sldMkLst>
        <pc:spChg chg="mod ord">
          <ac:chgData name="Martel Réjean" userId="ff920d17-c56a-42bf-82c5-d3b623f5ddd5" providerId="ADAL" clId="{B93F5FAE-ADE5-42D1-8F46-82F926262DB4}" dt="2024-09-24T21:16:55.395" v="1643" actId="1076"/>
          <ac:spMkLst>
            <pc:docMk/>
            <pc:sldMk cId="1954613594" sldId="312"/>
            <ac:spMk id="2" creationId="{D814FE3E-DFA7-18A4-20BC-E47EAE717272}"/>
          </ac:spMkLst>
        </pc:spChg>
        <pc:spChg chg="del">
          <ac:chgData name="Martel Réjean" userId="ff920d17-c56a-42bf-82c5-d3b623f5ddd5" providerId="ADAL" clId="{B93F5FAE-ADE5-42D1-8F46-82F926262DB4}" dt="2024-09-24T12:53:00.468" v="249" actId="931"/>
          <ac:spMkLst>
            <pc:docMk/>
            <pc:sldMk cId="1954613594" sldId="312"/>
            <ac:spMk id="3" creationId="{34A8F086-CF12-E09C-538F-AD041262E430}"/>
          </ac:spMkLst>
        </pc:spChg>
        <pc:spChg chg="add mod">
          <ac:chgData name="Martel Réjean" userId="ff920d17-c56a-42bf-82c5-d3b623f5ddd5" providerId="ADAL" clId="{B93F5FAE-ADE5-42D1-8F46-82F926262DB4}" dt="2024-09-24T12:55:39.528" v="358" actId="27636"/>
          <ac:spMkLst>
            <pc:docMk/>
            <pc:sldMk cId="1954613594" sldId="312"/>
            <ac:spMk id="6" creationId="{8BAA758D-0233-B1A2-B8B1-AB91E90F4EF3}"/>
          </ac:spMkLst>
        </pc:spChg>
        <pc:spChg chg="add">
          <ac:chgData name="Martel Réjean" userId="ff920d17-c56a-42bf-82c5-d3b623f5ddd5" providerId="ADAL" clId="{B93F5FAE-ADE5-42D1-8F46-82F926262DB4}" dt="2024-09-24T12:53:07.104" v="252" actId="26606"/>
          <ac:spMkLst>
            <pc:docMk/>
            <pc:sldMk cId="1954613594" sldId="312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12:53:07.104" v="252" actId="26606"/>
          <ac:spMkLst>
            <pc:docMk/>
            <pc:sldMk cId="1954613594" sldId="312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21:16:49.116" v="1642" actId="1076"/>
          <ac:picMkLst>
            <pc:docMk/>
            <pc:sldMk cId="1954613594" sldId="312"/>
            <ac:picMk id="5" creationId="{0B5A9BAD-AECE-19CD-93B7-C56C122276C9}"/>
          </ac:picMkLst>
        </pc:picChg>
        <pc:picChg chg="add">
          <ac:chgData name="Martel Réjean" userId="ff920d17-c56a-42bf-82c5-d3b623f5ddd5" providerId="ADAL" clId="{B93F5FAE-ADE5-42D1-8F46-82F926262DB4}" dt="2024-09-24T12:53:07.104" v="252" actId="26606"/>
          <ac:picMkLst>
            <pc:docMk/>
            <pc:sldMk cId="1954613594" sldId="312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12:53:07.104" v="252" actId="26606"/>
          <ac:inkMkLst>
            <pc:docMk/>
            <pc:sldMk cId="1954613594" sldId="312"/>
            <ac:inkMk id="12" creationId="{24D29CCB-7956-4E3E-8880-304085F04BF4}"/>
          </ac:inkMkLst>
        </pc:inkChg>
      </pc:sldChg>
      <pc:sldChg chg="addSp delSp modSp new del mod setBg modAnim">
        <pc:chgData name="Martel Réjean" userId="ff920d17-c56a-42bf-82c5-d3b623f5ddd5" providerId="ADAL" clId="{B93F5FAE-ADE5-42D1-8F46-82F926262DB4}" dt="2024-09-24T12:57:58.419" v="405" actId="2696"/>
        <pc:sldMkLst>
          <pc:docMk/>
          <pc:sldMk cId="1870931835" sldId="313"/>
        </pc:sldMkLst>
        <pc:spChg chg="mod ord">
          <ac:chgData name="Martel Réjean" userId="ff920d17-c56a-42bf-82c5-d3b623f5ddd5" providerId="ADAL" clId="{B93F5FAE-ADE5-42D1-8F46-82F926262DB4}" dt="2024-09-24T12:55:26.425" v="356" actId="20577"/>
          <ac:spMkLst>
            <pc:docMk/>
            <pc:sldMk cId="1870931835" sldId="313"/>
            <ac:spMk id="2" creationId="{FD3FF141-3DB8-7061-44BC-86F6C18D4708}"/>
          </ac:spMkLst>
        </pc:spChg>
        <pc:spChg chg="del">
          <ac:chgData name="Martel Réjean" userId="ff920d17-c56a-42bf-82c5-d3b623f5ddd5" providerId="ADAL" clId="{B93F5FAE-ADE5-42D1-8F46-82F926262DB4}" dt="2024-09-24T12:55:00.613" v="334" actId="478"/>
          <ac:spMkLst>
            <pc:docMk/>
            <pc:sldMk cId="1870931835" sldId="313"/>
            <ac:spMk id="3" creationId="{F4A3FEA1-E8B0-1A03-37B8-2F1113EBFBE6}"/>
          </ac:spMkLst>
        </pc:spChg>
        <pc:spChg chg="add mod">
          <ac:chgData name="Martel Réjean" userId="ff920d17-c56a-42bf-82c5-d3b623f5ddd5" providerId="ADAL" clId="{B93F5FAE-ADE5-42D1-8F46-82F926262DB4}" dt="2024-09-24T12:55:52.769" v="360" actId="207"/>
          <ac:spMkLst>
            <pc:docMk/>
            <pc:sldMk cId="1870931835" sldId="313"/>
            <ac:spMk id="6" creationId="{CDC2A60F-E70D-72C7-1223-503C9903D215}"/>
          </ac:spMkLst>
        </pc:spChg>
        <pc:spChg chg="add">
          <ac:chgData name="Martel Réjean" userId="ff920d17-c56a-42bf-82c5-d3b623f5ddd5" providerId="ADAL" clId="{B93F5FAE-ADE5-42D1-8F46-82F926262DB4}" dt="2024-09-24T12:55:12.375" v="338" actId="26606"/>
          <ac:spMkLst>
            <pc:docMk/>
            <pc:sldMk cId="1870931835" sldId="313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12:55:12.375" v="338" actId="26606"/>
          <ac:spMkLst>
            <pc:docMk/>
            <pc:sldMk cId="1870931835" sldId="313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12:55:12.375" v="338" actId="26606"/>
          <ac:picMkLst>
            <pc:docMk/>
            <pc:sldMk cId="1870931835" sldId="313"/>
            <ac:picMk id="5" creationId="{DF5BDD0E-7D37-BCC9-63C7-2629673D83C7}"/>
          </ac:picMkLst>
        </pc:picChg>
        <pc:picChg chg="add">
          <ac:chgData name="Martel Réjean" userId="ff920d17-c56a-42bf-82c5-d3b623f5ddd5" providerId="ADAL" clId="{B93F5FAE-ADE5-42D1-8F46-82F926262DB4}" dt="2024-09-24T12:55:12.375" v="338" actId="26606"/>
          <ac:picMkLst>
            <pc:docMk/>
            <pc:sldMk cId="1870931835" sldId="313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12:55:12.375" v="338" actId="26606"/>
          <ac:inkMkLst>
            <pc:docMk/>
            <pc:sldMk cId="1870931835" sldId="313"/>
            <ac:inkMk id="12" creationId="{24D29CCB-7956-4E3E-8880-304085F04BF4}"/>
          </ac:inkMkLst>
        </pc:inkChg>
      </pc:sldChg>
      <pc:sldChg chg="addSp delSp modSp new del mod ord modTransition setBg modAnim">
        <pc:chgData name="Martel Réjean" userId="ff920d17-c56a-42bf-82c5-d3b623f5ddd5" providerId="ADAL" clId="{B93F5FAE-ADE5-42D1-8F46-82F926262DB4}" dt="2024-09-24T21:17:46.398" v="1648" actId="2696"/>
        <pc:sldMkLst>
          <pc:docMk/>
          <pc:sldMk cId="3698472461" sldId="314"/>
        </pc:sldMkLst>
        <pc:spChg chg="mod ord">
          <ac:chgData name="Martel Réjean" userId="ff920d17-c56a-42bf-82c5-d3b623f5ddd5" providerId="ADAL" clId="{B93F5FAE-ADE5-42D1-8F46-82F926262DB4}" dt="2024-09-24T12:57:05.394" v="402" actId="20577"/>
          <ac:spMkLst>
            <pc:docMk/>
            <pc:sldMk cId="3698472461" sldId="314"/>
            <ac:spMk id="2" creationId="{3EE933D9-74B8-5F36-977F-5B106162F27C}"/>
          </ac:spMkLst>
        </pc:spChg>
        <pc:spChg chg="del">
          <ac:chgData name="Martel Réjean" userId="ff920d17-c56a-42bf-82c5-d3b623f5ddd5" providerId="ADAL" clId="{B93F5FAE-ADE5-42D1-8F46-82F926262DB4}" dt="2024-09-24T12:56:39.431" v="362" actId="478"/>
          <ac:spMkLst>
            <pc:docMk/>
            <pc:sldMk cId="3698472461" sldId="314"/>
            <ac:spMk id="3" creationId="{8C019C47-F1CD-300E-A248-9EC4223EDC12}"/>
          </ac:spMkLst>
        </pc:spChg>
        <pc:spChg chg="add mod">
          <ac:chgData name="Martel Réjean" userId="ff920d17-c56a-42bf-82c5-d3b623f5ddd5" providerId="ADAL" clId="{B93F5FAE-ADE5-42D1-8F46-82F926262DB4}" dt="2024-09-24T12:57:28.375" v="404" actId="207"/>
          <ac:spMkLst>
            <pc:docMk/>
            <pc:sldMk cId="3698472461" sldId="314"/>
            <ac:spMk id="6" creationId="{B834C35B-8E7F-3DED-FA1C-88685DF9DFBD}"/>
          </ac:spMkLst>
        </pc:spChg>
        <pc:spChg chg="add">
          <ac:chgData name="Martel Réjean" userId="ff920d17-c56a-42bf-82c5-d3b623f5ddd5" providerId="ADAL" clId="{B93F5FAE-ADE5-42D1-8F46-82F926262DB4}" dt="2024-09-24T12:56:53.207" v="366" actId="26606"/>
          <ac:spMkLst>
            <pc:docMk/>
            <pc:sldMk cId="3698472461" sldId="314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12:56:53.207" v="366" actId="26606"/>
          <ac:spMkLst>
            <pc:docMk/>
            <pc:sldMk cId="3698472461" sldId="314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12:56:53.207" v="366" actId="26606"/>
          <ac:picMkLst>
            <pc:docMk/>
            <pc:sldMk cId="3698472461" sldId="314"/>
            <ac:picMk id="5" creationId="{231DAB59-8C8B-725E-5884-010B1A897882}"/>
          </ac:picMkLst>
        </pc:picChg>
        <pc:picChg chg="add">
          <ac:chgData name="Martel Réjean" userId="ff920d17-c56a-42bf-82c5-d3b623f5ddd5" providerId="ADAL" clId="{B93F5FAE-ADE5-42D1-8F46-82F926262DB4}" dt="2024-09-24T12:56:53.207" v="366" actId="26606"/>
          <ac:picMkLst>
            <pc:docMk/>
            <pc:sldMk cId="3698472461" sldId="314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12:56:53.207" v="366" actId="26606"/>
          <ac:inkMkLst>
            <pc:docMk/>
            <pc:sldMk cId="3698472461" sldId="314"/>
            <ac:inkMk id="12" creationId="{24D29CCB-7956-4E3E-8880-304085F04BF4}"/>
          </ac:inkMkLst>
        </pc:inkChg>
      </pc:sldChg>
      <pc:sldChg chg="addSp delSp modSp new mod ord modTransition setBg modAnim">
        <pc:chgData name="Martel Réjean" userId="ff920d17-c56a-42bf-82c5-d3b623f5ddd5" providerId="ADAL" clId="{B93F5FAE-ADE5-42D1-8F46-82F926262DB4}" dt="2024-09-26T01:11:47.385" v="2492" actId="14100"/>
        <pc:sldMkLst>
          <pc:docMk/>
          <pc:sldMk cId="3996602488" sldId="315"/>
        </pc:sldMkLst>
        <pc:spChg chg="mod ord">
          <ac:chgData name="Martel Réjean" userId="ff920d17-c56a-42bf-82c5-d3b623f5ddd5" providerId="ADAL" clId="{B93F5FAE-ADE5-42D1-8F46-82F926262DB4}" dt="2024-09-26T01:11:47.385" v="2492" actId="14100"/>
          <ac:spMkLst>
            <pc:docMk/>
            <pc:sldMk cId="3996602488" sldId="315"/>
            <ac:spMk id="2" creationId="{1BB54C5B-20FF-FD62-BE54-48896F9B25CB}"/>
          </ac:spMkLst>
        </pc:spChg>
        <pc:spChg chg="del">
          <ac:chgData name="Martel Réjean" userId="ff920d17-c56a-42bf-82c5-d3b623f5ddd5" providerId="ADAL" clId="{B93F5FAE-ADE5-42D1-8F46-82F926262DB4}" dt="2024-09-24T13:04:04.114" v="501" actId="478"/>
          <ac:spMkLst>
            <pc:docMk/>
            <pc:sldMk cId="3996602488" sldId="315"/>
            <ac:spMk id="3" creationId="{974DF19C-4EF1-6407-B6FF-DADD1F92405B}"/>
          </ac:spMkLst>
        </pc:spChg>
        <pc:spChg chg="add mod">
          <ac:chgData name="Martel Réjean" userId="ff920d17-c56a-42bf-82c5-d3b623f5ddd5" providerId="ADAL" clId="{B93F5FAE-ADE5-42D1-8F46-82F926262DB4}" dt="2024-09-24T13:05:00.870" v="566" actId="207"/>
          <ac:spMkLst>
            <pc:docMk/>
            <pc:sldMk cId="3996602488" sldId="315"/>
            <ac:spMk id="6" creationId="{270F0665-97B4-B9C6-3D25-C316C7EDC7FB}"/>
          </ac:spMkLst>
        </pc:spChg>
        <pc:spChg chg="add">
          <ac:chgData name="Martel Réjean" userId="ff920d17-c56a-42bf-82c5-d3b623f5ddd5" providerId="ADAL" clId="{B93F5FAE-ADE5-42D1-8F46-82F926262DB4}" dt="2024-09-24T13:04:18.889" v="505" actId="26606"/>
          <ac:spMkLst>
            <pc:docMk/>
            <pc:sldMk cId="3996602488" sldId="315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13:04:18.889" v="505" actId="26606"/>
          <ac:spMkLst>
            <pc:docMk/>
            <pc:sldMk cId="3996602488" sldId="315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13:04:18.889" v="505" actId="26606"/>
          <ac:picMkLst>
            <pc:docMk/>
            <pc:sldMk cId="3996602488" sldId="315"/>
            <ac:picMk id="5" creationId="{28E63FB8-6495-F74E-844E-750814A3DFED}"/>
          </ac:picMkLst>
        </pc:picChg>
        <pc:picChg chg="add">
          <ac:chgData name="Martel Réjean" userId="ff920d17-c56a-42bf-82c5-d3b623f5ddd5" providerId="ADAL" clId="{B93F5FAE-ADE5-42D1-8F46-82F926262DB4}" dt="2024-09-24T13:04:18.889" v="505" actId="26606"/>
          <ac:picMkLst>
            <pc:docMk/>
            <pc:sldMk cId="3996602488" sldId="315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13:04:18.889" v="505" actId="26606"/>
          <ac:inkMkLst>
            <pc:docMk/>
            <pc:sldMk cId="3996602488" sldId="315"/>
            <ac:inkMk id="12" creationId="{24D29CCB-7956-4E3E-8880-304085F04BF4}"/>
          </ac:inkMkLst>
        </pc:inkChg>
      </pc:sldChg>
      <pc:sldChg chg="addSp delSp modSp new del mod setBg">
        <pc:chgData name="Martel Réjean" userId="ff920d17-c56a-42bf-82c5-d3b623f5ddd5" providerId="ADAL" clId="{B93F5FAE-ADE5-42D1-8F46-82F926262DB4}" dt="2024-09-24T13:01:33.225" v="455" actId="2696"/>
        <pc:sldMkLst>
          <pc:docMk/>
          <pc:sldMk cId="4238816685" sldId="315"/>
        </pc:sldMkLst>
        <pc:spChg chg="del mod ord">
          <ac:chgData name="Martel Réjean" userId="ff920d17-c56a-42bf-82c5-d3b623f5ddd5" providerId="ADAL" clId="{B93F5FAE-ADE5-42D1-8F46-82F926262DB4}" dt="2024-09-24T12:59:35.492" v="444" actId="478"/>
          <ac:spMkLst>
            <pc:docMk/>
            <pc:sldMk cId="4238816685" sldId="315"/>
            <ac:spMk id="2" creationId="{E8337DA0-CE53-8046-BECC-99BB671EA2B1}"/>
          </ac:spMkLst>
        </pc:spChg>
        <pc:spChg chg="del">
          <ac:chgData name="Martel Réjean" userId="ff920d17-c56a-42bf-82c5-d3b623f5ddd5" providerId="ADAL" clId="{B93F5FAE-ADE5-42D1-8F46-82F926262DB4}" dt="2024-09-24T12:58:13.095" v="407" actId="478"/>
          <ac:spMkLst>
            <pc:docMk/>
            <pc:sldMk cId="4238816685" sldId="315"/>
            <ac:spMk id="3" creationId="{683EDA59-89E8-0FFF-DA0C-63645CC538E4}"/>
          </ac:spMkLst>
        </pc:spChg>
        <pc:spChg chg="add mod">
          <ac:chgData name="Martel Réjean" userId="ff920d17-c56a-42bf-82c5-d3b623f5ddd5" providerId="ADAL" clId="{B93F5FAE-ADE5-42D1-8F46-82F926262DB4}" dt="2024-09-24T12:59:35.492" v="444" actId="478"/>
          <ac:spMkLst>
            <pc:docMk/>
            <pc:sldMk cId="4238816685" sldId="315"/>
            <ac:spMk id="7" creationId="{610E6EC2-27AB-03DD-DEA7-4D15EBFF61A9}"/>
          </ac:spMkLst>
        </pc:spChg>
        <pc:spChg chg="add">
          <ac:chgData name="Martel Réjean" userId="ff920d17-c56a-42bf-82c5-d3b623f5ddd5" providerId="ADAL" clId="{B93F5FAE-ADE5-42D1-8F46-82F926262DB4}" dt="2024-09-24T12:58:25.220" v="411" actId="26606"/>
          <ac:spMkLst>
            <pc:docMk/>
            <pc:sldMk cId="4238816685" sldId="315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12:58:25.220" v="411" actId="26606"/>
          <ac:spMkLst>
            <pc:docMk/>
            <pc:sldMk cId="4238816685" sldId="315"/>
            <ac:spMk id="16" creationId="{63F3677B-A97D-4CAD-A971-B22755F563EC}"/>
          </ac:spMkLst>
        </pc:spChg>
        <pc:picChg chg="add del mod">
          <ac:chgData name="Martel Réjean" userId="ff920d17-c56a-42bf-82c5-d3b623f5ddd5" providerId="ADAL" clId="{B93F5FAE-ADE5-42D1-8F46-82F926262DB4}" dt="2024-09-24T12:59:29.207" v="443" actId="478"/>
          <ac:picMkLst>
            <pc:docMk/>
            <pc:sldMk cId="4238816685" sldId="315"/>
            <ac:picMk id="5" creationId="{6869E09A-FB12-A78A-1501-A1958D6A4153}"/>
          </ac:picMkLst>
        </pc:picChg>
        <pc:picChg chg="add">
          <ac:chgData name="Martel Réjean" userId="ff920d17-c56a-42bf-82c5-d3b623f5ddd5" providerId="ADAL" clId="{B93F5FAE-ADE5-42D1-8F46-82F926262DB4}" dt="2024-09-24T12:58:25.220" v="411" actId="26606"/>
          <ac:picMkLst>
            <pc:docMk/>
            <pc:sldMk cId="4238816685" sldId="315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12:58:25.220" v="411" actId="26606"/>
          <ac:inkMkLst>
            <pc:docMk/>
            <pc:sldMk cId="4238816685" sldId="315"/>
            <ac:inkMk id="12" creationId="{24D29CCB-7956-4E3E-8880-304085F04BF4}"/>
          </ac:inkMkLst>
        </pc:inkChg>
      </pc:sldChg>
      <pc:sldChg chg="addSp delSp modSp new del mod">
        <pc:chgData name="Martel Réjean" userId="ff920d17-c56a-42bf-82c5-d3b623f5ddd5" providerId="ADAL" clId="{B93F5FAE-ADE5-42D1-8F46-82F926262DB4}" dt="2024-09-24T13:01:30.305" v="454" actId="2696"/>
        <pc:sldMkLst>
          <pc:docMk/>
          <pc:sldMk cId="204143636" sldId="316"/>
        </pc:sldMkLst>
        <pc:spChg chg="del">
          <ac:chgData name="Martel Réjean" userId="ff920d17-c56a-42bf-82c5-d3b623f5ddd5" providerId="ADAL" clId="{B93F5FAE-ADE5-42D1-8F46-82F926262DB4}" dt="2024-09-24T13:01:00.151" v="450" actId="478"/>
          <ac:spMkLst>
            <pc:docMk/>
            <pc:sldMk cId="204143636" sldId="316"/>
            <ac:spMk id="2" creationId="{00B12517-C90B-EBD2-5763-E6417ED01869}"/>
          </ac:spMkLst>
        </pc:spChg>
        <pc:spChg chg="del">
          <ac:chgData name="Martel Réjean" userId="ff920d17-c56a-42bf-82c5-d3b623f5ddd5" providerId="ADAL" clId="{B93F5FAE-ADE5-42D1-8F46-82F926262DB4}" dt="2024-09-24T12:59:42.977" v="446" actId="478"/>
          <ac:spMkLst>
            <pc:docMk/>
            <pc:sldMk cId="204143636" sldId="316"/>
            <ac:spMk id="3" creationId="{52382650-CB78-7B44-4508-D7DE7C0CA0B3}"/>
          </ac:spMkLst>
        </pc:spChg>
        <pc:picChg chg="add mod">
          <ac:chgData name="Martel Réjean" userId="ff920d17-c56a-42bf-82c5-d3b623f5ddd5" providerId="ADAL" clId="{B93F5FAE-ADE5-42D1-8F46-82F926262DB4}" dt="2024-09-24T13:01:15.385" v="453" actId="14100"/>
          <ac:picMkLst>
            <pc:docMk/>
            <pc:sldMk cId="204143636" sldId="316"/>
            <ac:picMk id="5" creationId="{1D9777A8-FFF3-1B78-FD47-80EDF439318C}"/>
          </ac:picMkLst>
        </pc:picChg>
      </pc:sldChg>
      <pc:sldChg chg="addSp modSp new mod ord modTransition modAnim">
        <pc:chgData name="Martel Réjean" userId="ff920d17-c56a-42bf-82c5-d3b623f5ddd5" providerId="ADAL" clId="{B93F5FAE-ADE5-42D1-8F46-82F926262DB4}" dt="2024-09-26T01:12:48.210" v="2526" actId="207"/>
        <pc:sldMkLst>
          <pc:docMk/>
          <pc:sldMk cId="3907221869" sldId="316"/>
        </pc:sldMkLst>
        <pc:spChg chg="add mod">
          <ac:chgData name="Martel Réjean" userId="ff920d17-c56a-42bf-82c5-d3b623f5ddd5" providerId="ADAL" clId="{B93F5FAE-ADE5-42D1-8F46-82F926262DB4}" dt="2024-09-26T01:12:48.210" v="2526" actId="207"/>
          <ac:spMkLst>
            <pc:docMk/>
            <pc:sldMk cId="3907221869" sldId="316"/>
            <ac:spMk id="4" creationId="{70888094-05BF-8699-DFC2-E232305F92D3}"/>
          </ac:spMkLst>
        </pc:spChg>
        <pc:spChg chg="add mod">
          <ac:chgData name="Martel Réjean" userId="ff920d17-c56a-42bf-82c5-d3b623f5ddd5" providerId="ADAL" clId="{B93F5FAE-ADE5-42D1-8F46-82F926262DB4}" dt="2024-09-24T13:03:34.549" v="500"/>
          <ac:spMkLst>
            <pc:docMk/>
            <pc:sldMk cId="3907221869" sldId="316"/>
            <ac:spMk id="5" creationId="{40599DD1-075D-16F8-F192-E3CFF9EE6192}"/>
          </ac:spMkLst>
        </pc:spChg>
        <pc:picChg chg="add mod">
          <ac:chgData name="Martel Réjean" userId="ff920d17-c56a-42bf-82c5-d3b623f5ddd5" providerId="ADAL" clId="{B93F5FAE-ADE5-42D1-8F46-82F926262DB4}" dt="2024-09-24T13:02:46.772" v="466" actId="14100"/>
          <ac:picMkLst>
            <pc:docMk/>
            <pc:sldMk cId="3907221869" sldId="316"/>
            <ac:picMk id="3" creationId="{0DCB6CA5-B963-58E5-24F1-1B6B4A0153C0}"/>
          </ac:picMkLst>
        </pc:picChg>
      </pc:sldChg>
      <pc:sldChg chg="addSp delSp modSp new mod ord modTransition setBg modAnim">
        <pc:chgData name="Martel Réjean" userId="ff920d17-c56a-42bf-82c5-d3b623f5ddd5" providerId="ADAL" clId="{B93F5FAE-ADE5-42D1-8F46-82F926262DB4}" dt="2024-09-26T01:11:18.913" v="2488" actId="1036"/>
        <pc:sldMkLst>
          <pc:docMk/>
          <pc:sldMk cId="2509103071" sldId="317"/>
        </pc:sldMkLst>
        <pc:spChg chg="mod ord">
          <ac:chgData name="Martel Réjean" userId="ff920d17-c56a-42bf-82c5-d3b623f5ddd5" providerId="ADAL" clId="{B93F5FAE-ADE5-42D1-8F46-82F926262DB4}" dt="2024-09-26T01:11:18.913" v="2488" actId="1036"/>
          <ac:spMkLst>
            <pc:docMk/>
            <pc:sldMk cId="2509103071" sldId="317"/>
            <ac:spMk id="2" creationId="{9E046C02-4925-88B4-200C-F9E7AA929B78}"/>
          </ac:spMkLst>
        </pc:spChg>
        <pc:spChg chg="del">
          <ac:chgData name="Martel Réjean" userId="ff920d17-c56a-42bf-82c5-d3b623f5ddd5" providerId="ADAL" clId="{B93F5FAE-ADE5-42D1-8F46-82F926262DB4}" dt="2024-09-24T13:05:33.579" v="568" actId="478"/>
          <ac:spMkLst>
            <pc:docMk/>
            <pc:sldMk cId="2509103071" sldId="317"/>
            <ac:spMk id="3" creationId="{1BF9E4C1-C022-FFBB-DD3A-9B40B3005C76}"/>
          </ac:spMkLst>
        </pc:spChg>
        <pc:spChg chg="add mod">
          <ac:chgData name="Martel Réjean" userId="ff920d17-c56a-42bf-82c5-d3b623f5ddd5" providerId="ADAL" clId="{B93F5FAE-ADE5-42D1-8F46-82F926262DB4}" dt="2024-09-24T13:06:22.741" v="617"/>
          <ac:spMkLst>
            <pc:docMk/>
            <pc:sldMk cId="2509103071" sldId="317"/>
            <ac:spMk id="6" creationId="{A9C3134C-59C6-796E-D7F3-0BDFD7FB3931}"/>
          </ac:spMkLst>
        </pc:spChg>
        <pc:spChg chg="add">
          <ac:chgData name="Martel Réjean" userId="ff920d17-c56a-42bf-82c5-d3b623f5ddd5" providerId="ADAL" clId="{B93F5FAE-ADE5-42D1-8F46-82F926262DB4}" dt="2024-09-24T13:05:51.045" v="572" actId="26606"/>
          <ac:spMkLst>
            <pc:docMk/>
            <pc:sldMk cId="2509103071" sldId="317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13:05:51.045" v="572" actId="26606"/>
          <ac:spMkLst>
            <pc:docMk/>
            <pc:sldMk cId="2509103071" sldId="317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13:05:51.045" v="572" actId="26606"/>
          <ac:picMkLst>
            <pc:docMk/>
            <pc:sldMk cId="2509103071" sldId="317"/>
            <ac:picMk id="5" creationId="{A4CCFDC4-8458-17E0-917E-40B2AD4E2F9B}"/>
          </ac:picMkLst>
        </pc:picChg>
        <pc:picChg chg="add">
          <ac:chgData name="Martel Réjean" userId="ff920d17-c56a-42bf-82c5-d3b623f5ddd5" providerId="ADAL" clId="{B93F5FAE-ADE5-42D1-8F46-82F926262DB4}" dt="2024-09-24T13:05:51.045" v="572" actId="26606"/>
          <ac:picMkLst>
            <pc:docMk/>
            <pc:sldMk cId="2509103071" sldId="317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13:05:51.045" v="572" actId="26606"/>
          <ac:inkMkLst>
            <pc:docMk/>
            <pc:sldMk cId="2509103071" sldId="317"/>
            <ac:inkMk id="12" creationId="{24D29CCB-7956-4E3E-8880-304085F04BF4}"/>
          </ac:inkMkLst>
        </pc:inkChg>
      </pc:sldChg>
      <pc:sldChg chg="addSp delSp modSp new mod ord modTransition setBg modAnim">
        <pc:chgData name="Martel Réjean" userId="ff920d17-c56a-42bf-82c5-d3b623f5ddd5" providerId="ADAL" clId="{B93F5FAE-ADE5-42D1-8F46-82F926262DB4}" dt="2024-09-24T13:51:07.891" v="1448" actId="1076"/>
        <pc:sldMkLst>
          <pc:docMk/>
          <pc:sldMk cId="542396424" sldId="318"/>
        </pc:sldMkLst>
        <pc:spChg chg="mod ord">
          <ac:chgData name="Martel Réjean" userId="ff920d17-c56a-42bf-82c5-d3b623f5ddd5" providerId="ADAL" clId="{B93F5FAE-ADE5-42D1-8F46-82F926262DB4}" dt="2024-09-24T13:51:07.891" v="1448" actId="1076"/>
          <ac:spMkLst>
            <pc:docMk/>
            <pc:sldMk cId="542396424" sldId="318"/>
            <ac:spMk id="2" creationId="{3445F046-7301-8234-6B9C-3F167181C02C}"/>
          </ac:spMkLst>
        </pc:spChg>
        <pc:spChg chg="del">
          <ac:chgData name="Martel Réjean" userId="ff920d17-c56a-42bf-82c5-d3b623f5ddd5" providerId="ADAL" clId="{B93F5FAE-ADE5-42D1-8F46-82F926262DB4}" dt="2024-09-24T13:08:19.411" v="619" actId="478"/>
          <ac:spMkLst>
            <pc:docMk/>
            <pc:sldMk cId="542396424" sldId="318"/>
            <ac:spMk id="3" creationId="{BB8087E2-7259-C8A1-FBDF-6574A1D48FFA}"/>
          </ac:spMkLst>
        </pc:spChg>
        <pc:spChg chg="add mod">
          <ac:chgData name="Martel Réjean" userId="ff920d17-c56a-42bf-82c5-d3b623f5ddd5" providerId="ADAL" clId="{B93F5FAE-ADE5-42D1-8F46-82F926262DB4}" dt="2024-09-24T13:09:23.492" v="701" actId="20577"/>
          <ac:spMkLst>
            <pc:docMk/>
            <pc:sldMk cId="542396424" sldId="318"/>
            <ac:spMk id="6" creationId="{0A8CBF31-3F68-F45D-C3BB-E7423375E601}"/>
          </ac:spMkLst>
        </pc:spChg>
        <pc:spChg chg="add">
          <ac:chgData name="Martel Réjean" userId="ff920d17-c56a-42bf-82c5-d3b623f5ddd5" providerId="ADAL" clId="{B93F5FAE-ADE5-42D1-8F46-82F926262DB4}" dt="2024-09-24T13:08:36.490" v="623" actId="26606"/>
          <ac:spMkLst>
            <pc:docMk/>
            <pc:sldMk cId="542396424" sldId="318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13:08:36.490" v="623" actId="26606"/>
          <ac:spMkLst>
            <pc:docMk/>
            <pc:sldMk cId="542396424" sldId="318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13:51:03.534" v="1447" actId="1076"/>
          <ac:picMkLst>
            <pc:docMk/>
            <pc:sldMk cId="542396424" sldId="318"/>
            <ac:picMk id="5" creationId="{F34A0338-C360-C4D2-E224-D26965AC6CA5}"/>
          </ac:picMkLst>
        </pc:picChg>
        <pc:picChg chg="add">
          <ac:chgData name="Martel Réjean" userId="ff920d17-c56a-42bf-82c5-d3b623f5ddd5" providerId="ADAL" clId="{B93F5FAE-ADE5-42D1-8F46-82F926262DB4}" dt="2024-09-24T13:08:36.490" v="623" actId="26606"/>
          <ac:picMkLst>
            <pc:docMk/>
            <pc:sldMk cId="542396424" sldId="318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13:08:36.490" v="623" actId="26606"/>
          <ac:inkMkLst>
            <pc:docMk/>
            <pc:sldMk cId="542396424" sldId="318"/>
            <ac:inkMk id="12" creationId="{24D29CCB-7956-4E3E-8880-304085F04BF4}"/>
          </ac:inkMkLst>
        </pc:inkChg>
      </pc:sldChg>
      <pc:sldChg chg="addSp delSp modSp new mod ord modTransition setBg modAnim">
        <pc:chgData name="Martel Réjean" userId="ff920d17-c56a-42bf-82c5-d3b623f5ddd5" providerId="ADAL" clId="{B93F5FAE-ADE5-42D1-8F46-82F926262DB4}" dt="2024-09-26T01:13:12.787" v="2529" actId="14100"/>
        <pc:sldMkLst>
          <pc:docMk/>
          <pc:sldMk cId="3702292564" sldId="319"/>
        </pc:sldMkLst>
        <pc:spChg chg="mod ord">
          <ac:chgData name="Martel Réjean" userId="ff920d17-c56a-42bf-82c5-d3b623f5ddd5" providerId="ADAL" clId="{B93F5FAE-ADE5-42D1-8F46-82F926262DB4}" dt="2024-09-26T01:13:12.787" v="2529" actId="14100"/>
          <ac:spMkLst>
            <pc:docMk/>
            <pc:sldMk cId="3702292564" sldId="319"/>
            <ac:spMk id="2" creationId="{1FBFAB67-3947-1CD5-D3C2-BFC2EA04D3DA}"/>
          </ac:spMkLst>
        </pc:spChg>
        <pc:spChg chg="del">
          <ac:chgData name="Martel Réjean" userId="ff920d17-c56a-42bf-82c5-d3b623f5ddd5" providerId="ADAL" clId="{B93F5FAE-ADE5-42D1-8F46-82F926262DB4}" dt="2024-09-24T13:10:54.515" v="703" actId="478"/>
          <ac:spMkLst>
            <pc:docMk/>
            <pc:sldMk cId="3702292564" sldId="319"/>
            <ac:spMk id="3" creationId="{8D3DDE44-C473-C108-C86E-CBE0534A9713}"/>
          </ac:spMkLst>
        </pc:spChg>
        <pc:spChg chg="add mod">
          <ac:chgData name="Martel Réjean" userId="ff920d17-c56a-42bf-82c5-d3b623f5ddd5" providerId="ADAL" clId="{B93F5FAE-ADE5-42D1-8F46-82F926262DB4}" dt="2024-09-24T13:12:02.594" v="770" actId="207"/>
          <ac:spMkLst>
            <pc:docMk/>
            <pc:sldMk cId="3702292564" sldId="319"/>
            <ac:spMk id="6" creationId="{1E6859EC-265E-DAC7-EC25-F383F3321324}"/>
          </ac:spMkLst>
        </pc:spChg>
        <pc:spChg chg="add">
          <ac:chgData name="Martel Réjean" userId="ff920d17-c56a-42bf-82c5-d3b623f5ddd5" providerId="ADAL" clId="{B93F5FAE-ADE5-42D1-8F46-82F926262DB4}" dt="2024-09-24T13:11:14.123" v="707" actId="26606"/>
          <ac:spMkLst>
            <pc:docMk/>
            <pc:sldMk cId="3702292564" sldId="319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13:11:14.123" v="707" actId="26606"/>
          <ac:spMkLst>
            <pc:docMk/>
            <pc:sldMk cId="3702292564" sldId="319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13:11:14.123" v="707" actId="26606"/>
          <ac:picMkLst>
            <pc:docMk/>
            <pc:sldMk cId="3702292564" sldId="319"/>
            <ac:picMk id="5" creationId="{47BC9990-1336-5987-452A-08716A714F06}"/>
          </ac:picMkLst>
        </pc:picChg>
        <pc:picChg chg="add">
          <ac:chgData name="Martel Réjean" userId="ff920d17-c56a-42bf-82c5-d3b623f5ddd5" providerId="ADAL" clId="{B93F5FAE-ADE5-42D1-8F46-82F926262DB4}" dt="2024-09-24T13:11:14.123" v="707" actId="26606"/>
          <ac:picMkLst>
            <pc:docMk/>
            <pc:sldMk cId="3702292564" sldId="319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13:11:14.123" v="707" actId="26606"/>
          <ac:inkMkLst>
            <pc:docMk/>
            <pc:sldMk cId="3702292564" sldId="319"/>
            <ac:inkMk id="12" creationId="{24D29CCB-7956-4E3E-8880-304085F04BF4}"/>
          </ac:inkMkLst>
        </pc:inkChg>
      </pc:sldChg>
      <pc:sldChg chg="addSp delSp modSp new mod ord setBg modAnim">
        <pc:chgData name="Martel Réjean" userId="ff920d17-c56a-42bf-82c5-d3b623f5ddd5" providerId="ADAL" clId="{B93F5FAE-ADE5-42D1-8F46-82F926262DB4}" dt="2024-09-26T01:12:04.519" v="2493" actId="14100"/>
        <pc:sldMkLst>
          <pc:docMk/>
          <pc:sldMk cId="3912075181" sldId="320"/>
        </pc:sldMkLst>
        <pc:spChg chg="mod ord">
          <ac:chgData name="Martel Réjean" userId="ff920d17-c56a-42bf-82c5-d3b623f5ddd5" providerId="ADAL" clId="{B93F5FAE-ADE5-42D1-8F46-82F926262DB4}" dt="2024-09-26T01:12:04.519" v="2493" actId="14100"/>
          <ac:spMkLst>
            <pc:docMk/>
            <pc:sldMk cId="3912075181" sldId="320"/>
            <ac:spMk id="2" creationId="{4CD563F4-6083-D019-BCD7-5EB041C0E128}"/>
          </ac:spMkLst>
        </pc:spChg>
        <pc:spChg chg="del">
          <ac:chgData name="Martel Réjean" userId="ff920d17-c56a-42bf-82c5-d3b623f5ddd5" providerId="ADAL" clId="{B93F5FAE-ADE5-42D1-8F46-82F926262DB4}" dt="2024-09-24T21:22:40.111" v="1664" actId="478"/>
          <ac:spMkLst>
            <pc:docMk/>
            <pc:sldMk cId="3912075181" sldId="320"/>
            <ac:spMk id="3" creationId="{10D88534-D05B-CD2A-F3CF-9BB7051B8744}"/>
          </ac:spMkLst>
        </pc:spChg>
        <pc:spChg chg="add mod">
          <ac:chgData name="Martel Réjean" userId="ff920d17-c56a-42bf-82c5-d3b623f5ddd5" providerId="ADAL" clId="{B93F5FAE-ADE5-42D1-8F46-82F926262DB4}" dt="2024-09-24T21:24:07.738" v="1721" actId="20577"/>
          <ac:spMkLst>
            <pc:docMk/>
            <pc:sldMk cId="3912075181" sldId="320"/>
            <ac:spMk id="6" creationId="{0023E745-A8AA-A065-34B7-CDA97AD72845}"/>
          </ac:spMkLst>
        </pc:spChg>
        <pc:spChg chg="add">
          <ac:chgData name="Martel Réjean" userId="ff920d17-c56a-42bf-82c5-d3b623f5ddd5" providerId="ADAL" clId="{B93F5FAE-ADE5-42D1-8F46-82F926262DB4}" dt="2024-09-24T21:23:04.235" v="1668" actId="26606"/>
          <ac:spMkLst>
            <pc:docMk/>
            <pc:sldMk cId="3912075181" sldId="320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21:23:04.235" v="1668" actId="26606"/>
          <ac:spMkLst>
            <pc:docMk/>
            <pc:sldMk cId="3912075181" sldId="320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21:23:04.235" v="1668" actId="26606"/>
          <ac:picMkLst>
            <pc:docMk/>
            <pc:sldMk cId="3912075181" sldId="320"/>
            <ac:picMk id="5" creationId="{1E2194AD-9934-C49C-6413-CDA3F34CB71E}"/>
          </ac:picMkLst>
        </pc:picChg>
        <pc:picChg chg="add">
          <ac:chgData name="Martel Réjean" userId="ff920d17-c56a-42bf-82c5-d3b623f5ddd5" providerId="ADAL" clId="{B93F5FAE-ADE5-42D1-8F46-82F926262DB4}" dt="2024-09-24T21:23:04.235" v="1668" actId="26606"/>
          <ac:picMkLst>
            <pc:docMk/>
            <pc:sldMk cId="3912075181" sldId="320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21:23:04.235" v="1668" actId="26606"/>
          <ac:inkMkLst>
            <pc:docMk/>
            <pc:sldMk cId="3912075181" sldId="320"/>
            <ac:inkMk id="12" creationId="{24D29CCB-7956-4E3E-8880-304085F04BF4}"/>
          </ac:inkMkLst>
        </pc:inkChg>
      </pc:sldChg>
      <pc:sldChg chg="addSp delSp modSp new mod ord setBg addAnim modAnim">
        <pc:chgData name="Martel Réjean" userId="ff920d17-c56a-42bf-82c5-d3b623f5ddd5" providerId="ADAL" clId="{B93F5FAE-ADE5-42D1-8F46-82F926262DB4}" dt="2024-09-26T01:16:06.248" v="2547" actId="1076"/>
        <pc:sldMkLst>
          <pc:docMk/>
          <pc:sldMk cId="2968618019" sldId="321"/>
        </pc:sldMkLst>
        <pc:spChg chg="mod ord">
          <ac:chgData name="Martel Réjean" userId="ff920d17-c56a-42bf-82c5-d3b623f5ddd5" providerId="ADAL" clId="{B93F5FAE-ADE5-42D1-8F46-82F926262DB4}" dt="2024-09-26T01:16:06.248" v="2547" actId="1076"/>
          <ac:spMkLst>
            <pc:docMk/>
            <pc:sldMk cId="2968618019" sldId="321"/>
            <ac:spMk id="2" creationId="{072C24B8-DDBE-7A51-4A2D-34B3574258A2}"/>
          </ac:spMkLst>
        </pc:spChg>
        <pc:spChg chg="del">
          <ac:chgData name="Martel Réjean" userId="ff920d17-c56a-42bf-82c5-d3b623f5ddd5" providerId="ADAL" clId="{B93F5FAE-ADE5-42D1-8F46-82F926262DB4}" dt="2024-09-24T21:27:16.848" v="1723" actId="478"/>
          <ac:spMkLst>
            <pc:docMk/>
            <pc:sldMk cId="2968618019" sldId="321"/>
            <ac:spMk id="3" creationId="{767BA2F2-A5FC-1A9A-FC20-104EBF2DE6D9}"/>
          </ac:spMkLst>
        </pc:spChg>
        <pc:spChg chg="add mod">
          <ac:chgData name="Martel Réjean" userId="ff920d17-c56a-42bf-82c5-d3b623f5ddd5" providerId="ADAL" clId="{B93F5FAE-ADE5-42D1-8F46-82F926262DB4}" dt="2024-09-24T21:29:18.976" v="1808" actId="1038"/>
          <ac:spMkLst>
            <pc:docMk/>
            <pc:sldMk cId="2968618019" sldId="321"/>
            <ac:spMk id="6" creationId="{0EB9FA8F-C071-1161-EB8A-37CA6AAA0404}"/>
          </ac:spMkLst>
        </pc:spChg>
        <pc:spChg chg="add">
          <ac:chgData name="Martel Réjean" userId="ff920d17-c56a-42bf-82c5-d3b623f5ddd5" providerId="ADAL" clId="{B93F5FAE-ADE5-42D1-8F46-82F926262DB4}" dt="2024-09-24T21:27:59.181" v="1757" actId="26606"/>
          <ac:spMkLst>
            <pc:docMk/>
            <pc:sldMk cId="2968618019" sldId="321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21:27:59.181" v="1757" actId="26606"/>
          <ac:spMkLst>
            <pc:docMk/>
            <pc:sldMk cId="2968618019" sldId="321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21:27:59.181" v="1757" actId="26606"/>
          <ac:picMkLst>
            <pc:docMk/>
            <pc:sldMk cId="2968618019" sldId="321"/>
            <ac:picMk id="5" creationId="{80173CFF-6195-2D1C-B360-22B1A4230480}"/>
          </ac:picMkLst>
        </pc:picChg>
        <pc:picChg chg="add">
          <ac:chgData name="Martel Réjean" userId="ff920d17-c56a-42bf-82c5-d3b623f5ddd5" providerId="ADAL" clId="{B93F5FAE-ADE5-42D1-8F46-82F926262DB4}" dt="2024-09-24T21:27:59.181" v="1757" actId="26606"/>
          <ac:picMkLst>
            <pc:docMk/>
            <pc:sldMk cId="2968618019" sldId="321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21:27:59.181" v="1757" actId="26606"/>
          <ac:inkMkLst>
            <pc:docMk/>
            <pc:sldMk cId="2968618019" sldId="321"/>
            <ac:inkMk id="12" creationId="{24D29CCB-7956-4E3E-8880-304085F04BF4}"/>
          </ac:inkMkLst>
        </pc:inkChg>
      </pc:sldChg>
      <pc:sldChg chg="addSp delSp modSp new mod ord setBg addAnim modAnim">
        <pc:chgData name="Martel Réjean" userId="ff920d17-c56a-42bf-82c5-d3b623f5ddd5" providerId="ADAL" clId="{B93F5FAE-ADE5-42D1-8F46-82F926262DB4}" dt="2024-09-25T02:00:08.567" v="2032"/>
        <pc:sldMkLst>
          <pc:docMk/>
          <pc:sldMk cId="422389213" sldId="322"/>
        </pc:sldMkLst>
        <pc:spChg chg="mod ord">
          <ac:chgData name="Martel Réjean" userId="ff920d17-c56a-42bf-82c5-d3b623f5ddd5" providerId="ADAL" clId="{B93F5FAE-ADE5-42D1-8F46-82F926262DB4}" dt="2024-09-24T21:33:13.789" v="1876" actId="1076"/>
          <ac:spMkLst>
            <pc:docMk/>
            <pc:sldMk cId="422389213" sldId="322"/>
            <ac:spMk id="2" creationId="{2CE22EA3-55CF-EC50-C750-AC96F27BE8AF}"/>
          </ac:spMkLst>
        </pc:spChg>
        <pc:spChg chg="del">
          <ac:chgData name="Martel Réjean" userId="ff920d17-c56a-42bf-82c5-d3b623f5ddd5" providerId="ADAL" clId="{B93F5FAE-ADE5-42D1-8F46-82F926262DB4}" dt="2024-09-24T21:32:06.196" v="1822" actId="478"/>
          <ac:spMkLst>
            <pc:docMk/>
            <pc:sldMk cId="422389213" sldId="322"/>
            <ac:spMk id="3" creationId="{36E8DE43-B312-8092-B611-19CAB8891F96}"/>
          </ac:spMkLst>
        </pc:spChg>
        <pc:spChg chg="add mod">
          <ac:chgData name="Martel Réjean" userId="ff920d17-c56a-42bf-82c5-d3b623f5ddd5" providerId="ADAL" clId="{B93F5FAE-ADE5-42D1-8F46-82F926262DB4}" dt="2024-09-24T21:34:11.905" v="1910" actId="207"/>
          <ac:spMkLst>
            <pc:docMk/>
            <pc:sldMk cId="422389213" sldId="322"/>
            <ac:spMk id="6" creationId="{9B7AF42E-458A-9FB9-7D0D-01D64D96D1B9}"/>
          </ac:spMkLst>
        </pc:spChg>
        <pc:spChg chg="add">
          <ac:chgData name="Martel Réjean" userId="ff920d17-c56a-42bf-82c5-d3b623f5ddd5" providerId="ADAL" clId="{B93F5FAE-ADE5-42D1-8F46-82F926262DB4}" dt="2024-09-24T21:32:45.098" v="1871" actId="26606"/>
          <ac:spMkLst>
            <pc:docMk/>
            <pc:sldMk cId="422389213" sldId="322"/>
            <ac:spMk id="14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21:32:45.098" v="1871" actId="26606"/>
          <ac:spMkLst>
            <pc:docMk/>
            <pc:sldMk cId="422389213" sldId="322"/>
            <ac:spMk id="16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21:32:45.098" v="1871" actId="26606"/>
          <ac:picMkLst>
            <pc:docMk/>
            <pc:sldMk cId="422389213" sldId="322"/>
            <ac:picMk id="5" creationId="{59E8C2A8-33B6-9B7A-D083-E0F1EDCF80C1}"/>
          </ac:picMkLst>
        </pc:picChg>
        <pc:picChg chg="add">
          <ac:chgData name="Martel Réjean" userId="ff920d17-c56a-42bf-82c5-d3b623f5ddd5" providerId="ADAL" clId="{B93F5FAE-ADE5-42D1-8F46-82F926262DB4}" dt="2024-09-24T21:32:45.098" v="1871" actId="26606"/>
          <ac:picMkLst>
            <pc:docMk/>
            <pc:sldMk cId="422389213" sldId="322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4T21:32:45.098" v="1871" actId="26606"/>
          <ac:inkMkLst>
            <pc:docMk/>
            <pc:sldMk cId="422389213" sldId="322"/>
            <ac:inkMk id="12" creationId="{24D29CCB-7956-4E3E-8880-304085F04BF4}"/>
          </ac:inkMkLst>
        </pc:inkChg>
      </pc:sldChg>
      <pc:sldChg chg="addSp delSp modSp new mod setBg addAnim delAnim modAnim">
        <pc:chgData name="Martel Réjean" userId="ff920d17-c56a-42bf-82c5-d3b623f5ddd5" providerId="ADAL" clId="{B93F5FAE-ADE5-42D1-8F46-82F926262DB4}" dt="2024-09-24T21:41:23.572" v="1951" actId="207"/>
        <pc:sldMkLst>
          <pc:docMk/>
          <pc:sldMk cId="1819160444" sldId="323"/>
        </pc:sldMkLst>
        <pc:spChg chg="mod ord">
          <ac:chgData name="Martel Réjean" userId="ff920d17-c56a-42bf-82c5-d3b623f5ddd5" providerId="ADAL" clId="{B93F5FAE-ADE5-42D1-8F46-82F926262DB4}" dt="2024-09-24T21:40:53.436" v="1949" actId="14100"/>
          <ac:spMkLst>
            <pc:docMk/>
            <pc:sldMk cId="1819160444" sldId="323"/>
            <ac:spMk id="2" creationId="{59954417-3569-4380-B281-45782B449B3E}"/>
          </ac:spMkLst>
        </pc:spChg>
        <pc:spChg chg="del">
          <ac:chgData name="Martel Réjean" userId="ff920d17-c56a-42bf-82c5-d3b623f5ddd5" providerId="ADAL" clId="{B93F5FAE-ADE5-42D1-8F46-82F926262DB4}" dt="2024-09-24T21:40:00.559" v="1912" actId="478"/>
          <ac:spMkLst>
            <pc:docMk/>
            <pc:sldMk cId="1819160444" sldId="323"/>
            <ac:spMk id="3" creationId="{3BB5237D-CC31-D247-C592-E849D68FD4CB}"/>
          </ac:spMkLst>
        </pc:spChg>
        <pc:spChg chg="add mod">
          <ac:chgData name="Martel Réjean" userId="ff920d17-c56a-42bf-82c5-d3b623f5ddd5" providerId="ADAL" clId="{B93F5FAE-ADE5-42D1-8F46-82F926262DB4}" dt="2024-09-24T21:41:23.572" v="1951" actId="207"/>
          <ac:spMkLst>
            <pc:docMk/>
            <pc:sldMk cId="1819160444" sldId="323"/>
            <ac:spMk id="6" creationId="{068A5E81-3D5B-37FF-71A0-D932CD18A67D}"/>
          </ac:spMkLst>
        </pc:spChg>
        <pc:spChg chg="add del">
          <ac:chgData name="Martel Réjean" userId="ff920d17-c56a-42bf-82c5-d3b623f5ddd5" providerId="ADAL" clId="{B93F5FAE-ADE5-42D1-8F46-82F926262DB4}" dt="2024-09-24T21:40:35.072" v="1945" actId="26606"/>
          <ac:spMkLst>
            <pc:docMk/>
            <pc:sldMk cId="1819160444" sldId="323"/>
            <ac:spMk id="14" creationId="{0E91F5CA-B392-444C-88E3-BF5BAAEBDEB0}"/>
          </ac:spMkLst>
        </pc:spChg>
        <pc:spChg chg="add del">
          <ac:chgData name="Martel Réjean" userId="ff920d17-c56a-42bf-82c5-d3b623f5ddd5" providerId="ADAL" clId="{B93F5FAE-ADE5-42D1-8F46-82F926262DB4}" dt="2024-09-24T21:40:35.072" v="1945" actId="26606"/>
          <ac:spMkLst>
            <pc:docMk/>
            <pc:sldMk cId="1819160444" sldId="323"/>
            <ac:spMk id="16" creationId="{0459807F-B6FA-44D3-9A53-C55B6B56884A}"/>
          </ac:spMkLst>
        </pc:spChg>
        <pc:spChg chg="add">
          <ac:chgData name="Martel Réjean" userId="ff920d17-c56a-42bf-82c5-d3b623f5ddd5" providerId="ADAL" clId="{B93F5FAE-ADE5-42D1-8F46-82F926262DB4}" dt="2024-09-24T21:40:35.083" v="1946" actId="26606"/>
          <ac:spMkLst>
            <pc:docMk/>
            <pc:sldMk cId="1819160444" sldId="323"/>
            <ac:spMk id="20" creationId="{0E91F5CA-B392-444C-88E3-BF5BAAEBDEB0}"/>
          </ac:spMkLst>
        </pc:spChg>
        <pc:spChg chg="add">
          <ac:chgData name="Martel Réjean" userId="ff920d17-c56a-42bf-82c5-d3b623f5ddd5" providerId="ADAL" clId="{B93F5FAE-ADE5-42D1-8F46-82F926262DB4}" dt="2024-09-24T21:40:35.083" v="1946" actId="26606"/>
          <ac:spMkLst>
            <pc:docMk/>
            <pc:sldMk cId="1819160444" sldId="323"/>
            <ac:spMk id="21" creationId="{63F3677B-A97D-4CAD-A971-B22755F563EC}"/>
          </ac:spMkLst>
        </pc:spChg>
        <pc:picChg chg="add mod">
          <ac:chgData name="Martel Réjean" userId="ff920d17-c56a-42bf-82c5-d3b623f5ddd5" providerId="ADAL" clId="{B93F5FAE-ADE5-42D1-8F46-82F926262DB4}" dt="2024-09-24T21:40:35.083" v="1946" actId="26606"/>
          <ac:picMkLst>
            <pc:docMk/>
            <pc:sldMk cId="1819160444" sldId="323"/>
            <ac:picMk id="5" creationId="{27CF2B47-00E0-C8D5-27BD-F47442D9BC45}"/>
          </ac:picMkLst>
        </pc:picChg>
        <pc:picChg chg="add del">
          <ac:chgData name="Martel Réjean" userId="ff920d17-c56a-42bf-82c5-d3b623f5ddd5" providerId="ADAL" clId="{B93F5FAE-ADE5-42D1-8F46-82F926262DB4}" dt="2024-09-24T21:40:35.072" v="1945" actId="26606"/>
          <ac:picMkLst>
            <pc:docMk/>
            <pc:sldMk cId="1819160444" sldId="323"/>
            <ac:picMk id="10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4T21:40:35.083" v="1946" actId="26606"/>
          <ac:picMkLst>
            <pc:docMk/>
            <pc:sldMk cId="1819160444" sldId="323"/>
            <ac:picMk id="18" creationId="{DEB2E8C4-C3E7-4048-A43D-9859510CFA98}"/>
          </ac:picMkLst>
        </pc:picChg>
        <pc:inkChg chg="add del">
          <ac:chgData name="Martel Réjean" userId="ff920d17-c56a-42bf-82c5-d3b623f5ddd5" providerId="ADAL" clId="{B93F5FAE-ADE5-42D1-8F46-82F926262DB4}" dt="2024-09-24T21:40:35.072" v="1945" actId="26606"/>
          <ac:inkMkLst>
            <pc:docMk/>
            <pc:sldMk cId="1819160444" sldId="323"/>
            <ac:inkMk id="12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4T21:40:35.083" v="1946" actId="26606"/>
          <ac:inkMkLst>
            <pc:docMk/>
            <pc:sldMk cId="1819160444" sldId="323"/>
            <ac:inkMk id="19" creationId="{24D29CCB-7956-4E3E-8880-304085F04BF4}"/>
          </ac:inkMkLst>
        </pc:inkChg>
      </pc:sldChg>
      <pc:sldChg chg="addSp modSp new mod ord setBg modAnim">
        <pc:chgData name="Martel Réjean" userId="ff920d17-c56a-42bf-82c5-d3b623f5ddd5" providerId="ADAL" clId="{B93F5FAE-ADE5-42D1-8F46-82F926262DB4}" dt="2024-09-26T01:00:19.767" v="2404"/>
        <pc:sldMkLst>
          <pc:docMk/>
          <pc:sldMk cId="4205967601" sldId="324"/>
        </pc:sldMkLst>
        <pc:spChg chg="add mod">
          <ac:chgData name="Martel Réjean" userId="ff920d17-c56a-42bf-82c5-d3b623f5ddd5" providerId="ADAL" clId="{B93F5FAE-ADE5-42D1-8F46-82F926262DB4}" dt="2024-09-24T21:44:45.264" v="1963"/>
          <ac:spMkLst>
            <pc:docMk/>
            <pc:sldMk cId="4205967601" sldId="324"/>
            <ac:spMk id="4" creationId="{15515286-F144-D36B-A882-0D562EB5B769}"/>
          </ac:spMkLst>
        </pc:spChg>
        <pc:spChg chg="add mod">
          <ac:chgData name="Martel Réjean" userId="ff920d17-c56a-42bf-82c5-d3b623f5ddd5" providerId="ADAL" clId="{B93F5FAE-ADE5-42D1-8F46-82F926262DB4}" dt="2024-09-24T21:45:02.631" v="1975" actId="20577"/>
          <ac:spMkLst>
            <pc:docMk/>
            <pc:sldMk cId="4205967601" sldId="324"/>
            <ac:spMk id="5" creationId="{2AE9E633-01FA-766E-25BD-FFB6A0E631F2}"/>
          </ac:spMkLst>
        </pc:spChg>
        <pc:spChg chg="add">
          <ac:chgData name="Martel Réjean" userId="ff920d17-c56a-42bf-82c5-d3b623f5ddd5" providerId="ADAL" clId="{B93F5FAE-ADE5-42D1-8F46-82F926262DB4}" dt="2024-09-24T21:44:31.217" v="1962" actId="26606"/>
          <ac:spMkLst>
            <pc:docMk/>
            <pc:sldMk cId="4205967601" sldId="324"/>
            <ac:spMk id="8" creationId="{ABA4B6D2-67B7-4DDF-9D67-252A664A4E1C}"/>
          </ac:spMkLst>
        </pc:spChg>
        <pc:picChg chg="add mod">
          <ac:chgData name="Martel Réjean" userId="ff920d17-c56a-42bf-82c5-d3b623f5ddd5" providerId="ADAL" clId="{B93F5FAE-ADE5-42D1-8F46-82F926262DB4}" dt="2024-09-24T21:44:31.217" v="1962" actId="26606"/>
          <ac:picMkLst>
            <pc:docMk/>
            <pc:sldMk cId="4205967601" sldId="324"/>
            <ac:picMk id="3" creationId="{0973A66A-EFE9-A9F7-A06E-E1AF9FFFFA14}"/>
          </ac:picMkLst>
        </pc:picChg>
      </pc:sldChg>
      <pc:sldChg chg="addSp modSp mod">
        <pc:chgData name="Martel Réjean" userId="ff920d17-c56a-42bf-82c5-d3b623f5ddd5" providerId="ADAL" clId="{B93F5FAE-ADE5-42D1-8F46-82F926262DB4}" dt="2024-09-26T00:45:43.982" v="2128" actId="207"/>
        <pc:sldMkLst>
          <pc:docMk/>
          <pc:sldMk cId="85411060" sldId="325"/>
        </pc:sldMkLst>
        <pc:spChg chg="add mod">
          <ac:chgData name="Martel Réjean" userId="ff920d17-c56a-42bf-82c5-d3b623f5ddd5" providerId="ADAL" clId="{B93F5FAE-ADE5-42D1-8F46-82F926262DB4}" dt="2024-09-26T00:45:43.982" v="2128" actId="207"/>
          <ac:spMkLst>
            <pc:docMk/>
            <pc:sldMk cId="85411060" sldId="325"/>
            <ac:spMk id="2" creationId="{0D2B2654-8398-F7C2-B1FB-0A5516E30A8F}"/>
          </ac:spMkLst>
        </pc:spChg>
        <pc:spChg chg="add mod">
          <ac:chgData name="Martel Réjean" userId="ff920d17-c56a-42bf-82c5-d3b623f5ddd5" providerId="ADAL" clId="{B93F5FAE-ADE5-42D1-8F46-82F926262DB4}" dt="2024-09-26T00:45:05.473" v="2085" actId="20577"/>
          <ac:spMkLst>
            <pc:docMk/>
            <pc:sldMk cId="85411060" sldId="325"/>
            <ac:spMk id="3" creationId="{323D9CD3-751C-7757-48AA-D768A9E001A6}"/>
          </ac:spMkLst>
        </pc:spChg>
      </pc:sldChg>
      <pc:sldChg chg="addSp delSp modSp new mod ord setBg">
        <pc:chgData name="Martel Réjean" userId="ff920d17-c56a-42bf-82c5-d3b623f5ddd5" providerId="ADAL" clId="{B93F5FAE-ADE5-42D1-8F46-82F926262DB4}" dt="2024-09-26T00:25:44.628" v="2079" actId="20577"/>
        <pc:sldMkLst>
          <pc:docMk/>
          <pc:sldMk cId="3440259304" sldId="326"/>
        </pc:sldMkLst>
        <pc:spChg chg="del mod ord">
          <ac:chgData name="Martel Réjean" userId="ff920d17-c56a-42bf-82c5-d3b623f5ddd5" providerId="ADAL" clId="{B93F5FAE-ADE5-42D1-8F46-82F926262DB4}" dt="2024-09-26T00:24:59.713" v="2044" actId="478"/>
          <ac:spMkLst>
            <pc:docMk/>
            <pc:sldMk cId="3440259304" sldId="326"/>
            <ac:spMk id="2" creationId="{9839A53C-C3CC-1694-39B3-2565FC08F855}"/>
          </ac:spMkLst>
        </pc:spChg>
        <pc:spChg chg="del">
          <ac:chgData name="Martel Réjean" userId="ff920d17-c56a-42bf-82c5-d3b623f5ddd5" providerId="ADAL" clId="{B93F5FAE-ADE5-42D1-8F46-82F926262DB4}" dt="2024-09-26T00:24:26.726" v="2038" actId="478"/>
          <ac:spMkLst>
            <pc:docMk/>
            <pc:sldMk cId="3440259304" sldId="326"/>
            <ac:spMk id="3" creationId="{AA962D65-3FF3-58DD-9906-A15466D842F3}"/>
          </ac:spMkLst>
        </pc:spChg>
        <pc:spChg chg="add mod">
          <ac:chgData name="Martel Réjean" userId="ff920d17-c56a-42bf-82c5-d3b623f5ddd5" providerId="ADAL" clId="{B93F5FAE-ADE5-42D1-8F46-82F926262DB4}" dt="2024-09-26T00:25:24.610" v="2047"/>
          <ac:spMkLst>
            <pc:docMk/>
            <pc:sldMk cId="3440259304" sldId="326"/>
            <ac:spMk id="6" creationId="{04A0F54C-F56E-80C9-E72F-236AB03702BA}"/>
          </ac:spMkLst>
        </pc:spChg>
        <pc:spChg chg="add mod">
          <ac:chgData name="Martel Réjean" userId="ff920d17-c56a-42bf-82c5-d3b623f5ddd5" providerId="ADAL" clId="{B93F5FAE-ADE5-42D1-8F46-82F926262DB4}" dt="2024-09-26T00:25:44.628" v="2079" actId="20577"/>
          <ac:spMkLst>
            <pc:docMk/>
            <pc:sldMk cId="3440259304" sldId="326"/>
            <ac:spMk id="7" creationId="{0759995E-B66D-851D-B0B1-FF998EFD6AC2}"/>
          </ac:spMkLst>
        </pc:spChg>
        <pc:spChg chg="add del">
          <ac:chgData name="Martel Réjean" userId="ff920d17-c56a-42bf-82c5-d3b623f5ddd5" providerId="ADAL" clId="{B93F5FAE-ADE5-42D1-8F46-82F926262DB4}" dt="2024-09-26T00:25:02.784" v="2045" actId="26606"/>
          <ac:spMkLst>
            <pc:docMk/>
            <pc:sldMk cId="3440259304" sldId="326"/>
            <ac:spMk id="14" creationId="{0E91F5CA-B392-444C-88E3-BF5BAAEBDEB0}"/>
          </ac:spMkLst>
        </pc:spChg>
        <pc:spChg chg="add del">
          <ac:chgData name="Martel Réjean" userId="ff920d17-c56a-42bf-82c5-d3b623f5ddd5" providerId="ADAL" clId="{B93F5FAE-ADE5-42D1-8F46-82F926262DB4}" dt="2024-09-26T00:25:02.784" v="2045" actId="26606"/>
          <ac:spMkLst>
            <pc:docMk/>
            <pc:sldMk cId="3440259304" sldId="326"/>
            <ac:spMk id="16" creationId="{C792EE87-4150-454F-8312-283882EFBEF6}"/>
          </ac:spMkLst>
        </pc:spChg>
        <pc:spChg chg="add del">
          <ac:chgData name="Martel Réjean" userId="ff920d17-c56a-42bf-82c5-d3b623f5ddd5" providerId="ADAL" clId="{B93F5FAE-ADE5-42D1-8F46-82F926262DB4}" dt="2024-09-26T00:25:02.784" v="2045" actId="26606"/>
          <ac:spMkLst>
            <pc:docMk/>
            <pc:sldMk cId="3440259304" sldId="326"/>
            <ac:spMk id="18" creationId="{EA21D066-7EC1-44B4-8CF9-85511FDFCA90}"/>
          </ac:spMkLst>
        </pc:spChg>
        <pc:spChg chg="add del">
          <ac:chgData name="Martel Réjean" userId="ff920d17-c56a-42bf-82c5-d3b623f5ddd5" providerId="ADAL" clId="{B93F5FAE-ADE5-42D1-8F46-82F926262DB4}" dt="2024-09-26T00:25:02.784" v="2045" actId="26606"/>
          <ac:spMkLst>
            <pc:docMk/>
            <pc:sldMk cId="3440259304" sldId="326"/>
            <ac:spMk id="20" creationId="{D6C2F2D6-F636-46AD-BCD9-994702A0087A}"/>
          </ac:spMkLst>
        </pc:spChg>
        <pc:spChg chg="add del">
          <ac:chgData name="Martel Réjean" userId="ff920d17-c56a-42bf-82c5-d3b623f5ddd5" providerId="ADAL" clId="{B93F5FAE-ADE5-42D1-8F46-82F926262DB4}" dt="2024-09-26T00:25:02.784" v="2045" actId="26606"/>
          <ac:spMkLst>
            <pc:docMk/>
            <pc:sldMk cId="3440259304" sldId="326"/>
            <ac:spMk id="22" creationId="{EF693875-948C-4D9B-AE6F-8F6894277D8A}"/>
          </ac:spMkLst>
        </pc:spChg>
        <pc:spChg chg="add del">
          <ac:chgData name="Martel Réjean" userId="ff920d17-c56a-42bf-82c5-d3b623f5ddd5" providerId="ADAL" clId="{B93F5FAE-ADE5-42D1-8F46-82F926262DB4}" dt="2024-09-26T00:25:02.784" v="2045" actId="26606"/>
          <ac:spMkLst>
            <pc:docMk/>
            <pc:sldMk cId="3440259304" sldId="326"/>
            <ac:spMk id="24" creationId="{D8CF630E-BC57-4786-8B1F-C22C04E86992}"/>
          </ac:spMkLst>
        </pc:spChg>
        <pc:spChg chg="add">
          <ac:chgData name="Martel Réjean" userId="ff920d17-c56a-42bf-82c5-d3b623f5ddd5" providerId="ADAL" clId="{B93F5FAE-ADE5-42D1-8F46-82F926262DB4}" dt="2024-09-26T00:25:02.784" v="2045" actId="26606"/>
          <ac:spMkLst>
            <pc:docMk/>
            <pc:sldMk cId="3440259304" sldId="326"/>
            <ac:spMk id="33" creationId="{ABA4B6D2-67B7-4DDF-9D67-252A664A4E1C}"/>
          </ac:spMkLst>
        </pc:spChg>
        <pc:picChg chg="add mod">
          <ac:chgData name="Martel Réjean" userId="ff920d17-c56a-42bf-82c5-d3b623f5ddd5" providerId="ADAL" clId="{B93F5FAE-ADE5-42D1-8F46-82F926262DB4}" dt="2024-09-26T00:25:02.784" v="2045" actId="26606"/>
          <ac:picMkLst>
            <pc:docMk/>
            <pc:sldMk cId="3440259304" sldId="326"/>
            <ac:picMk id="5" creationId="{9889D409-B5E2-B01D-4CD1-3D0F7CC8AC1A}"/>
          </ac:picMkLst>
        </pc:picChg>
        <pc:picChg chg="add del">
          <ac:chgData name="Martel Réjean" userId="ff920d17-c56a-42bf-82c5-d3b623f5ddd5" providerId="ADAL" clId="{B93F5FAE-ADE5-42D1-8F46-82F926262DB4}" dt="2024-09-26T00:25:02.784" v="2045" actId="26606"/>
          <ac:picMkLst>
            <pc:docMk/>
            <pc:sldMk cId="3440259304" sldId="326"/>
            <ac:picMk id="10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6T00:25:02.784" v="2045" actId="26606"/>
          <ac:picMkLst>
            <pc:docMk/>
            <pc:sldMk cId="3440259304" sldId="326"/>
            <ac:picMk id="29" creationId="{DEB2E8C4-C3E7-4048-A43D-9859510CFA98}"/>
          </ac:picMkLst>
        </pc:picChg>
        <pc:inkChg chg="add del">
          <ac:chgData name="Martel Réjean" userId="ff920d17-c56a-42bf-82c5-d3b623f5ddd5" providerId="ADAL" clId="{B93F5FAE-ADE5-42D1-8F46-82F926262DB4}" dt="2024-09-26T00:25:02.784" v="2045" actId="26606"/>
          <ac:inkMkLst>
            <pc:docMk/>
            <pc:sldMk cId="3440259304" sldId="326"/>
            <ac:inkMk id="12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6T00:25:02.784" v="2045" actId="26606"/>
          <ac:inkMkLst>
            <pc:docMk/>
            <pc:sldMk cId="3440259304" sldId="326"/>
            <ac:inkMk id="31" creationId="{24D29CCB-7956-4E3E-8880-304085F04BF4}"/>
          </ac:inkMkLst>
        </pc:inkChg>
      </pc:sldChg>
      <pc:sldChg chg="addSp delSp modSp new mod ord setBg">
        <pc:chgData name="Martel Réjean" userId="ff920d17-c56a-42bf-82c5-d3b623f5ddd5" providerId="ADAL" clId="{B93F5FAE-ADE5-42D1-8F46-82F926262DB4}" dt="2024-09-26T00:50:32.827" v="2216" actId="14100"/>
        <pc:sldMkLst>
          <pc:docMk/>
          <pc:sldMk cId="1531366843" sldId="327"/>
        </pc:sldMkLst>
        <pc:spChg chg="del">
          <ac:chgData name="Martel Réjean" userId="ff920d17-c56a-42bf-82c5-d3b623f5ddd5" providerId="ADAL" clId="{B93F5FAE-ADE5-42D1-8F46-82F926262DB4}" dt="2024-09-26T00:46:15.673" v="2131" actId="478"/>
          <ac:spMkLst>
            <pc:docMk/>
            <pc:sldMk cId="1531366843" sldId="327"/>
            <ac:spMk id="2" creationId="{F6F8E686-503E-287E-89D2-574E602F2C9E}"/>
          </ac:spMkLst>
        </pc:spChg>
        <pc:spChg chg="del">
          <ac:chgData name="Martel Réjean" userId="ff920d17-c56a-42bf-82c5-d3b623f5ddd5" providerId="ADAL" clId="{B93F5FAE-ADE5-42D1-8F46-82F926262DB4}" dt="2024-09-26T00:46:13.222" v="2130" actId="478"/>
          <ac:spMkLst>
            <pc:docMk/>
            <pc:sldMk cId="1531366843" sldId="327"/>
            <ac:spMk id="3" creationId="{01D9345A-A44F-28B2-B380-BAB6949F3F95}"/>
          </ac:spMkLst>
        </pc:spChg>
        <pc:spChg chg="add mod">
          <ac:chgData name="Martel Réjean" userId="ff920d17-c56a-42bf-82c5-d3b623f5ddd5" providerId="ADAL" clId="{B93F5FAE-ADE5-42D1-8F46-82F926262DB4}" dt="2024-09-26T00:50:06.888" v="2209" actId="14100"/>
          <ac:spMkLst>
            <pc:docMk/>
            <pc:sldMk cId="1531366843" sldId="327"/>
            <ac:spMk id="6" creationId="{3567921A-F8B9-EA31-3108-D3ED34390A60}"/>
          </ac:spMkLst>
        </pc:spChg>
        <pc:spChg chg="add del mod">
          <ac:chgData name="Martel Réjean" userId="ff920d17-c56a-42bf-82c5-d3b623f5ddd5" providerId="ADAL" clId="{B93F5FAE-ADE5-42D1-8F46-82F926262DB4}" dt="2024-09-26T00:50:23.570" v="2211" actId="478"/>
          <ac:spMkLst>
            <pc:docMk/>
            <pc:sldMk cId="1531366843" sldId="327"/>
            <ac:spMk id="7" creationId="{4EDB16E2-457C-3250-ACB1-F2EDD47471A6}"/>
          </ac:spMkLst>
        </pc:spChg>
        <pc:spChg chg="add mod">
          <ac:chgData name="Martel Réjean" userId="ff920d17-c56a-42bf-82c5-d3b623f5ddd5" providerId="ADAL" clId="{B93F5FAE-ADE5-42D1-8F46-82F926262DB4}" dt="2024-09-26T00:50:32.827" v="2216" actId="14100"/>
          <ac:spMkLst>
            <pc:docMk/>
            <pc:sldMk cId="1531366843" sldId="327"/>
            <ac:spMk id="8" creationId="{B7ED6261-8627-603B-977B-B2E5870796A9}"/>
          </ac:spMkLst>
        </pc:spChg>
        <pc:spChg chg="add">
          <ac:chgData name="Martel Réjean" userId="ff920d17-c56a-42bf-82c5-d3b623f5ddd5" providerId="ADAL" clId="{B93F5FAE-ADE5-42D1-8F46-82F926262DB4}" dt="2024-09-26T00:46:29.223" v="2135" actId="26606"/>
          <ac:spMkLst>
            <pc:docMk/>
            <pc:sldMk cId="1531366843" sldId="327"/>
            <ac:spMk id="14" creationId="{ABA4B6D2-67B7-4DDF-9D67-252A664A4E1C}"/>
          </ac:spMkLst>
        </pc:spChg>
        <pc:picChg chg="add mod">
          <ac:chgData name="Martel Réjean" userId="ff920d17-c56a-42bf-82c5-d3b623f5ddd5" providerId="ADAL" clId="{B93F5FAE-ADE5-42D1-8F46-82F926262DB4}" dt="2024-09-26T00:48:54.719" v="2169" actId="1076"/>
          <ac:picMkLst>
            <pc:docMk/>
            <pc:sldMk cId="1531366843" sldId="327"/>
            <ac:picMk id="5" creationId="{5E1D99B0-720E-C222-CA58-22CDAD1DBBFE}"/>
          </ac:picMkLst>
        </pc:picChg>
        <pc:picChg chg="add">
          <ac:chgData name="Martel Réjean" userId="ff920d17-c56a-42bf-82c5-d3b623f5ddd5" providerId="ADAL" clId="{B93F5FAE-ADE5-42D1-8F46-82F926262DB4}" dt="2024-09-26T00:46:29.223" v="2135" actId="26606"/>
          <ac:picMkLst>
            <pc:docMk/>
            <pc:sldMk cId="1531366843" sldId="327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6T00:46:29.223" v="2135" actId="26606"/>
          <ac:inkMkLst>
            <pc:docMk/>
            <pc:sldMk cId="1531366843" sldId="327"/>
            <ac:inkMk id="12" creationId="{24D29CCB-7956-4E3E-8880-304085F04BF4}"/>
          </ac:inkMkLst>
        </pc:inkChg>
      </pc:sldChg>
      <pc:sldChg chg="addSp delSp modSp new mod ord setBg">
        <pc:chgData name="Martel Réjean" userId="ff920d17-c56a-42bf-82c5-d3b623f5ddd5" providerId="ADAL" clId="{B93F5FAE-ADE5-42D1-8F46-82F926262DB4}" dt="2024-09-26T00:52:15.080" v="2232" actId="14100"/>
        <pc:sldMkLst>
          <pc:docMk/>
          <pc:sldMk cId="604887702" sldId="328"/>
        </pc:sldMkLst>
        <pc:spChg chg="del">
          <ac:chgData name="Martel Réjean" userId="ff920d17-c56a-42bf-82c5-d3b623f5ddd5" providerId="ADAL" clId="{B93F5FAE-ADE5-42D1-8F46-82F926262DB4}" dt="2024-09-26T00:46:37.102" v="2137" actId="478"/>
          <ac:spMkLst>
            <pc:docMk/>
            <pc:sldMk cId="604887702" sldId="328"/>
            <ac:spMk id="2" creationId="{CB0B7638-8F2B-5EEB-40C9-DC9A4A1C5487}"/>
          </ac:spMkLst>
        </pc:spChg>
        <pc:spChg chg="del">
          <ac:chgData name="Martel Réjean" userId="ff920d17-c56a-42bf-82c5-d3b623f5ddd5" providerId="ADAL" clId="{B93F5FAE-ADE5-42D1-8F46-82F926262DB4}" dt="2024-09-26T00:46:38.995" v="2138" actId="478"/>
          <ac:spMkLst>
            <pc:docMk/>
            <pc:sldMk cId="604887702" sldId="328"/>
            <ac:spMk id="3" creationId="{A9C96DF7-47BE-E72C-5DB3-36C9341A9E9F}"/>
          </ac:spMkLst>
        </pc:spChg>
        <pc:spChg chg="add mod">
          <ac:chgData name="Martel Réjean" userId="ff920d17-c56a-42bf-82c5-d3b623f5ddd5" providerId="ADAL" clId="{B93F5FAE-ADE5-42D1-8F46-82F926262DB4}" dt="2024-09-26T00:52:15.080" v="2232" actId="14100"/>
          <ac:spMkLst>
            <pc:docMk/>
            <pc:sldMk cId="604887702" sldId="328"/>
            <ac:spMk id="6" creationId="{BC872ED1-707C-DF19-C9D3-1F68BC244690}"/>
          </ac:spMkLst>
        </pc:spChg>
        <pc:spChg chg="add">
          <ac:chgData name="Martel Réjean" userId="ff920d17-c56a-42bf-82c5-d3b623f5ddd5" providerId="ADAL" clId="{B93F5FAE-ADE5-42D1-8F46-82F926262DB4}" dt="2024-09-26T00:46:52.236" v="2142" actId="26606"/>
          <ac:spMkLst>
            <pc:docMk/>
            <pc:sldMk cId="604887702" sldId="328"/>
            <ac:spMk id="14" creationId="{ABA4B6D2-67B7-4DDF-9D67-252A664A4E1C}"/>
          </ac:spMkLst>
        </pc:spChg>
        <pc:spChg chg="add mod">
          <ac:chgData name="Martel Réjean" userId="ff920d17-c56a-42bf-82c5-d3b623f5ddd5" providerId="ADAL" clId="{B93F5FAE-ADE5-42D1-8F46-82F926262DB4}" dt="2024-09-26T00:51:37.946" v="2228"/>
          <ac:spMkLst>
            <pc:docMk/>
            <pc:sldMk cId="604887702" sldId="328"/>
            <ac:spMk id="17" creationId="{C0F77D68-5381-5DBB-CEA1-8E38D25716E0}"/>
          </ac:spMkLst>
        </pc:spChg>
        <pc:picChg chg="add mod">
          <ac:chgData name="Martel Réjean" userId="ff920d17-c56a-42bf-82c5-d3b623f5ddd5" providerId="ADAL" clId="{B93F5FAE-ADE5-42D1-8F46-82F926262DB4}" dt="2024-09-26T00:46:52.236" v="2142" actId="26606"/>
          <ac:picMkLst>
            <pc:docMk/>
            <pc:sldMk cId="604887702" sldId="328"/>
            <ac:picMk id="5" creationId="{93302876-64DC-255C-9778-301F3668858E}"/>
          </ac:picMkLst>
        </pc:picChg>
        <pc:picChg chg="add">
          <ac:chgData name="Martel Réjean" userId="ff920d17-c56a-42bf-82c5-d3b623f5ddd5" providerId="ADAL" clId="{B93F5FAE-ADE5-42D1-8F46-82F926262DB4}" dt="2024-09-26T00:46:52.236" v="2142" actId="26606"/>
          <ac:picMkLst>
            <pc:docMk/>
            <pc:sldMk cId="604887702" sldId="328"/>
            <ac:picMk id="10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6T00:46:52.236" v="2142" actId="26606"/>
          <ac:inkMkLst>
            <pc:docMk/>
            <pc:sldMk cId="604887702" sldId="328"/>
            <ac:inkMk id="12" creationId="{24D29CCB-7956-4E3E-8880-304085F04BF4}"/>
          </ac:inkMkLst>
        </pc:inkChg>
      </pc:sldChg>
      <pc:sldChg chg="addSp delSp modSp new mod setBg">
        <pc:chgData name="Martel Réjean" userId="ff920d17-c56a-42bf-82c5-d3b623f5ddd5" providerId="ADAL" clId="{B93F5FAE-ADE5-42D1-8F46-82F926262DB4}" dt="2024-09-26T00:47:58.643" v="2157" actId="14100"/>
        <pc:sldMkLst>
          <pc:docMk/>
          <pc:sldMk cId="144802965" sldId="329"/>
        </pc:sldMkLst>
        <pc:spChg chg="del">
          <ac:chgData name="Martel Réjean" userId="ff920d17-c56a-42bf-82c5-d3b623f5ddd5" providerId="ADAL" clId="{B93F5FAE-ADE5-42D1-8F46-82F926262DB4}" dt="2024-09-26T00:47:00.676" v="2145" actId="478"/>
          <ac:spMkLst>
            <pc:docMk/>
            <pc:sldMk cId="144802965" sldId="329"/>
            <ac:spMk id="2" creationId="{71A4C704-8A75-EC57-F582-E288EA0DCA36}"/>
          </ac:spMkLst>
        </pc:spChg>
        <pc:spChg chg="del">
          <ac:chgData name="Martel Réjean" userId="ff920d17-c56a-42bf-82c5-d3b623f5ddd5" providerId="ADAL" clId="{B93F5FAE-ADE5-42D1-8F46-82F926262DB4}" dt="2024-09-26T00:46:59.493" v="2144" actId="478"/>
          <ac:spMkLst>
            <pc:docMk/>
            <pc:sldMk cId="144802965" sldId="329"/>
            <ac:spMk id="3" creationId="{BBF1E6C3-5162-0E9C-6116-DE26EE92B035}"/>
          </ac:spMkLst>
        </pc:spChg>
        <pc:spChg chg="add del">
          <ac:chgData name="Martel Réjean" userId="ff920d17-c56a-42bf-82c5-d3b623f5ddd5" providerId="ADAL" clId="{B93F5FAE-ADE5-42D1-8F46-82F926262DB4}" dt="2024-09-26T00:47:41.459" v="2154" actId="26606"/>
          <ac:spMkLst>
            <pc:docMk/>
            <pc:sldMk cId="144802965" sldId="329"/>
            <ac:spMk id="16" creationId="{ABA4B6D2-67B7-4DDF-9D67-252A664A4E1C}"/>
          </ac:spMkLst>
        </pc:spChg>
        <pc:picChg chg="add del mod">
          <ac:chgData name="Martel Réjean" userId="ff920d17-c56a-42bf-82c5-d3b623f5ddd5" providerId="ADAL" clId="{B93F5FAE-ADE5-42D1-8F46-82F926262DB4}" dt="2024-09-26T00:47:15.558" v="2149" actId="478"/>
          <ac:picMkLst>
            <pc:docMk/>
            <pc:sldMk cId="144802965" sldId="329"/>
            <ac:picMk id="5" creationId="{3BE8FF60-2425-C84A-F343-02D5AB8850E5}"/>
          </ac:picMkLst>
        </pc:picChg>
        <pc:picChg chg="add mod">
          <ac:chgData name="Martel Réjean" userId="ff920d17-c56a-42bf-82c5-d3b623f5ddd5" providerId="ADAL" clId="{B93F5FAE-ADE5-42D1-8F46-82F926262DB4}" dt="2024-09-26T00:47:58.643" v="2157" actId="14100"/>
          <ac:picMkLst>
            <pc:docMk/>
            <pc:sldMk cId="144802965" sldId="329"/>
            <ac:picMk id="7" creationId="{96A4D3ED-F5A9-C16C-49E0-032727ABB75F}"/>
          </ac:picMkLst>
        </pc:picChg>
        <pc:picChg chg="add del">
          <ac:chgData name="Martel Réjean" userId="ff920d17-c56a-42bf-82c5-d3b623f5ddd5" providerId="ADAL" clId="{B93F5FAE-ADE5-42D1-8F46-82F926262DB4}" dt="2024-09-26T00:47:41.459" v="2154" actId="26606"/>
          <ac:picMkLst>
            <pc:docMk/>
            <pc:sldMk cId="144802965" sldId="329"/>
            <ac:picMk id="12" creationId="{DEB2E8C4-C3E7-4048-A43D-9859510CFA98}"/>
          </ac:picMkLst>
        </pc:picChg>
        <pc:inkChg chg="add del">
          <ac:chgData name="Martel Réjean" userId="ff920d17-c56a-42bf-82c5-d3b623f5ddd5" providerId="ADAL" clId="{B93F5FAE-ADE5-42D1-8F46-82F926262DB4}" dt="2024-09-26T00:47:41.459" v="2154" actId="26606"/>
          <ac:inkMkLst>
            <pc:docMk/>
            <pc:sldMk cId="144802965" sldId="329"/>
            <ac:inkMk id="14" creationId="{24D29CCB-7956-4E3E-8880-304085F04BF4}"/>
          </ac:inkMkLst>
        </pc:inkChg>
      </pc:sldChg>
      <pc:sldChg chg="delSp modSp add mod ord">
        <pc:chgData name="Martel Réjean" userId="ff920d17-c56a-42bf-82c5-d3b623f5ddd5" providerId="ADAL" clId="{B93F5FAE-ADE5-42D1-8F46-82F926262DB4}" dt="2024-09-26T01:02:35.697" v="2462" actId="20577"/>
        <pc:sldMkLst>
          <pc:docMk/>
          <pc:sldMk cId="3750388272" sldId="330"/>
        </pc:sldMkLst>
        <pc:spChg chg="mod">
          <ac:chgData name="Martel Réjean" userId="ff920d17-c56a-42bf-82c5-d3b623f5ddd5" providerId="ADAL" clId="{B93F5FAE-ADE5-42D1-8F46-82F926262DB4}" dt="2024-09-26T01:02:35.697" v="2462" actId="20577"/>
          <ac:spMkLst>
            <pc:docMk/>
            <pc:sldMk cId="3750388272" sldId="330"/>
            <ac:spMk id="2" creationId="{8C77F366-7DAE-5EE3-11DC-8060A23039A0}"/>
          </ac:spMkLst>
        </pc:spChg>
        <pc:spChg chg="mod">
          <ac:chgData name="Martel Réjean" userId="ff920d17-c56a-42bf-82c5-d3b623f5ddd5" providerId="ADAL" clId="{B93F5FAE-ADE5-42D1-8F46-82F926262DB4}" dt="2024-09-26T00:55:07.851" v="2329" actId="20577"/>
          <ac:spMkLst>
            <pc:docMk/>
            <pc:sldMk cId="3750388272" sldId="330"/>
            <ac:spMk id="3" creationId="{E9C75CF9-FD79-1B2F-D244-AC74F1E78A4A}"/>
          </ac:spMkLst>
        </pc:spChg>
        <pc:spChg chg="del">
          <ac:chgData name="Martel Réjean" userId="ff920d17-c56a-42bf-82c5-d3b623f5ddd5" providerId="ADAL" clId="{B93F5FAE-ADE5-42D1-8F46-82F926262DB4}" dt="2024-09-26T00:53:57.620" v="2279" actId="478"/>
          <ac:spMkLst>
            <pc:docMk/>
            <pc:sldMk cId="3750388272" sldId="330"/>
            <ac:spMk id="4" creationId="{DA0D0195-A7F5-839B-5569-9927E0730F7C}"/>
          </ac:spMkLst>
        </pc:spChg>
      </pc:sldChg>
      <pc:sldChg chg="addSp delSp modSp new mod ord setBg">
        <pc:chgData name="Martel Réjean" userId="ff920d17-c56a-42bf-82c5-d3b623f5ddd5" providerId="ADAL" clId="{B93F5FAE-ADE5-42D1-8F46-82F926262DB4}" dt="2024-09-26T00:56:14.875" v="2361"/>
        <pc:sldMkLst>
          <pc:docMk/>
          <pc:sldMk cId="3334112022" sldId="331"/>
        </pc:sldMkLst>
        <pc:spChg chg="del mod ord">
          <ac:chgData name="Martel Réjean" userId="ff920d17-c56a-42bf-82c5-d3b623f5ddd5" providerId="ADAL" clId="{B93F5FAE-ADE5-42D1-8F46-82F926262DB4}" dt="2024-09-26T00:55:39.196" v="2350" actId="478"/>
          <ac:spMkLst>
            <pc:docMk/>
            <pc:sldMk cId="3334112022" sldId="331"/>
            <ac:spMk id="2" creationId="{9956CDDD-AA45-A276-2602-7F5B5C8641E9}"/>
          </ac:spMkLst>
        </pc:spChg>
        <pc:spChg chg="del">
          <ac:chgData name="Martel Réjean" userId="ff920d17-c56a-42bf-82c5-d3b623f5ddd5" providerId="ADAL" clId="{B93F5FAE-ADE5-42D1-8F46-82F926262DB4}" dt="2024-09-26T00:54:13.467" v="2281" actId="478"/>
          <ac:spMkLst>
            <pc:docMk/>
            <pc:sldMk cId="3334112022" sldId="331"/>
            <ac:spMk id="3" creationId="{4C12B0B2-A5B8-5FEC-95D6-AADCC9AEE9D9}"/>
          </ac:spMkLst>
        </pc:spChg>
        <pc:spChg chg="add del">
          <ac:chgData name="Martel Réjean" userId="ff920d17-c56a-42bf-82c5-d3b623f5ddd5" providerId="ADAL" clId="{B93F5FAE-ADE5-42D1-8F46-82F926262DB4}" dt="2024-09-26T00:55:42.209" v="2351" actId="26606"/>
          <ac:spMkLst>
            <pc:docMk/>
            <pc:sldMk cId="3334112022" sldId="331"/>
            <ac:spMk id="16" creationId="{0E91F5CA-B392-444C-88E3-BF5BAAEBDEB0}"/>
          </ac:spMkLst>
        </pc:spChg>
        <pc:spChg chg="add del">
          <ac:chgData name="Martel Réjean" userId="ff920d17-c56a-42bf-82c5-d3b623f5ddd5" providerId="ADAL" clId="{B93F5FAE-ADE5-42D1-8F46-82F926262DB4}" dt="2024-09-26T00:55:42.209" v="2351" actId="26606"/>
          <ac:spMkLst>
            <pc:docMk/>
            <pc:sldMk cId="3334112022" sldId="331"/>
            <ac:spMk id="18" creationId="{C792EE87-4150-454F-8312-283882EFBEF6}"/>
          </ac:spMkLst>
        </pc:spChg>
        <pc:spChg chg="add del">
          <ac:chgData name="Martel Réjean" userId="ff920d17-c56a-42bf-82c5-d3b623f5ddd5" providerId="ADAL" clId="{B93F5FAE-ADE5-42D1-8F46-82F926262DB4}" dt="2024-09-26T00:55:42.209" v="2351" actId="26606"/>
          <ac:spMkLst>
            <pc:docMk/>
            <pc:sldMk cId="3334112022" sldId="331"/>
            <ac:spMk id="20" creationId="{EA21D066-7EC1-44B4-8CF9-85511FDFCA90}"/>
          </ac:spMkLst>
        </pc:spChg>
        <pc:spChg chg="add del">
          <ac:chgData name="Martel Réjean" userId="ff920d17-c56a-42bf-82c5-d3b623f5ddd5" providerId="ADAL" clId="{B93F5FAE-ADE5-42D1-8F46-82F926262DB4}" dt="2024-09-26T00:55:42.209" v="2351" actId="26606"/>
          <ac:spMkLst>
            <pc:docMk/>
            <pc:sldMk cId="3334112022" sldId="331"/>
            <ac:spMk id="22" creationId="{D6C2F2D6-F636-46AD-BCD9-994702A0087A}"/>
          </ac:spMkLst>
        </pc:spChg>
        <pc:spChg chg="add del">
          <ac:chgData name="Martel Réjean" userId="ff920d17-c56a-42bf-82c5-d3b623f5ddd5" providerId="ADAL" clId="{B93F5FAE-ADE5-42D1-8F46-82F926262DB4}" dt="2024-09-26T00:55:42.209" v="2351" actId="26606"/>
          <ac:spMkLst>
            <pc:docMk/>
            <pc:sldMk cId="3334112022" sldId="331"/>
            <ac:spMk id="24" creationId="{EF693875-948C-4D9B-AE6F-8F6894277D8A}"/>
          </ac:spMkLst>
        </pc:spChg>
        <pc:spChg chg="add del">
          <ac:chgData name="Martel Réjean" userId="ff920d17-c56a-42bf-82c5-d3b623f5ddd5" providerId="ADAL" clId="{B93F5FAE-ADE5-42D1-8F46-82F926262DB4}" dt="2024-09-26T00:55:42.209" v="2351" actId="26606"/>
          <ac:spMkLst>
            <pc:docMk/>
            <pc:sldMk cId="3334112022" sldId="331"/>
            <ac:spMk id="26" creationId="{D8CF630E-BC57-4786-8B1F-C22C04E86992}"/>
          </ac:spMkLst>
        </pc:spChg>
        <pc:spChg chg="add">
          <ac:chgData name="Martel Réjean" userId="ff920d17-c56a-42bf-82c5-d3b623f5ddd5" providerId="ADAL" clId="{B93F5FAE-ADE5-42D1-8F46-82F926262DB4}" dt="2024-09-26T00:55:42.209" v="2351" actId="26606"/>
          <ac:spMkLst>
            <pc:docMk/>
            <pc:sldMk cId="3334112022" sldId="331"/>
            <ac:spMk id="35" creationId="{ABA4B6D2-67B7-4DDF-9D67-252A664A4E1C}"/>
          </ac:spMkLst>
        </pc:spChg>
        <pc:picChg chg="add del mod">
          <ac:chgData name="Martel Réjean" userId="ff920d17-c56a-42bf-82c5-d3b623f5ddd5" providerId="ADAL" clId="{B93F5FAE-ADE5-42D1-8F46-82F926262DB4}" dt="2024-09-26T00:54:25.054" v="2285" actId="478"/>
          <ac:picMkLst>
            <pc:docMk/>
            <pc:sldMk cId="3334112022" sldId="331"/>
            <ac:picMk id="5" creationId="{55481313-4FA0-DF71-D884-C95EC629BE1B}"/>
          </ac:picMkLst>
        </pc:picChg>
        <pc:picChg chg="add mod">
          <ac:chgData name="Martel Réjean" userId="ff920d17-c56a-42bf-82c5-d3b623f5ddd5" providerId="ADAL" clId="{B93F5FAE-ADE5-42D1-8F46-82F926262DB4}" dt="2024-09-26T00:55:42.209" v="2351" actId="26606"/>
          <ac:picMkLst>
            <pc:docMk/>
            <pc:sldMk cId="3334112022" sldId="331"/>
            <ac:picMk id="7" creationId="{E358C65C-6869-2F50-A0F1-0415562CA1D4}"/>
          </ac:picMkLst>
        </pc:picChg>
        <pc:picChg chg="add del">
          <ac:chgData name="Martel Réjean" userId="ff920d17-c56a-42bf-82c5-d3b623f5ddd5" providerId="ADAL" clId="{B93F5FAE-ADE5-42D1-8F46-82F926262DB4}" dt="2024-09-26T00:55:42.209" v="2351" actId="26606"/>
          <ac:picMkLst>
            <pc:docMk/>
            <pc:sldMk cId="3334112022" sldId="331"/>
            <ac:picMk id="12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6T00:55:42.209" v="2351" actId="26606"/>
          <ac:picMkLst>
            <pc:docMk/>
            <pc:sldMk cId="3334112022" sldId="331"/>
            <ac:picMk id="31" creationId="{DEB2E8C4-C3E7-4048-A43D-9859510CFA98}"/>
          </ac:picMkLst>
        </pc:picChg>
        <pc:inkChg chg="add del">
          <ac:chgData name="Martel Réjean" userId="ff920d17-c56a-42bf-82c5-d3b623f5ddd5" providerId="ADAL" clId="{B93F5FAE-ADE5-42D1-8F46-82F926262DB4}" dt="2024-09-26T00:55:42.209" v="2351" actId="26606"/>
          <ac:inkMkLst>
            <pc:docMk/>
            <pc:sldMk cId="3334112022" sldId="331"/>
            <ac:inkMk id="14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6T00:55:42.209" v="2351" actId="26606"/>
          <ac:inkMkLst>
            <pc:docMk/>
            <pc:sldMk cId="3334112022" sldId="331"/>
            <ac:inkMk id="33" creationId="{24D29CCB-7956-4E3E-8880-304085F04BF4}"/>
          </ac:inkMkLst>
        </pc:inkChg>
      </pc:sldChg>
      <pc:sldChg chg="addSp delSp modSp add mod ord">
        <pc:chgData name="Martel Réjean" userId="ff920d17-c56a-42bf-82c5-d3b623f5ddd5" providerId="ADAL" clId="{B93F5FAE-ADE5-42D1-8F46-82F926262DB4}" dt="2024-09-26T00:56:08.392" v="2359"/>
        <pc:sldMkLst>
          <pc:docMk/>
          <pc:sldMk cId="3324416278" sldId="332"/>
        </pc:sldMkLst>
        <pc:spChg chg="del">
          <ac:chgData name="Martel Réjean" userId="ff920d17-c56a-42bf-82c5-d3b623f5ddd5" providerId="ADAL" clId="{B93F5FAE-ADE5-42D1-8F46-82F926262DB4}" dt="2024-09-26T00:56:04.483" v="2357" actId="26606"/>
          <ac:spMkLst>
            <pc:docMk/>
            <pc:sldMk cId="3324416278" sldId="332"/>
            <ac:spMk id="35" creationId="{ABA4B6D2-67B7-4DDF-9D67-252A664A4E1C}"/>
          </ac:spMkLst>
        </pc:spChg>
        <pc:spChg chg="add">
          <ac:chgData name="Martel Réjean" userId="ff920d17-c56a-42bf-82c5-d3b623f5ddd5" providerId="ADAL" clId="{B93F5FAE-ADE5-42D1-8F46-82F926262DB4}" dt="2024-09-26T00:56:04.483" v="2357" actId="26606"/>
          <ac:spMkLst>
            <pc:docMk/>
            <pc:sldMk cId="3324416278" sldId="332"/>
            <ac:spMk id="44" creationId="{ABA4B6D2-67B7-4DDF-9D67-252A664A4E1C}"/>
          </ac:spMkLst>
        </pc:spChg>
        <pc:picChg chg="add mod">
          <ac:chgData name="Martel Réjean" userId="ff920d17-c56a-42bf-82c5-d3b623f5ddd5" providerId="ADAL" clId="{B93F5FAE-ADE5-42D1-8F46-82F926262DB4}" dt="2024-09-26T00:56:04.483" v="2357" actId="26606"/>
          <ac:picMkLst>
            <pc:docMk/>
            <pc:sldMk cId="3324416278" sldId="332"/>
            <ac:picMk id="3" creationId="{53C7856F-AACD-E471-694C-A75B739FC5D3}"/>
          </ac:picMkLst>
        </pc:picChg>
        <pc:picChg chg="del">
          <ac:chgData name="Martel Réjean" userId="ff920d17-c56a-42bf-82c5-d3b623f5ddd5" providerId="ADAL" clId="{B93F5FAE-ADE5-42D1-8F46-82F926262DB4}" dt="2024-09-26T00:55:50.326" v="2353" actId="478"/>
          <ac:picMkLst>
            <pc:docMk/>
            <pc:sldMk cId="3324416278" sldId="332"/>
            <ac:picMk id="7" creationId="{E358C65C-6869-2F50-A0F1-0415562CA1D4}"/>
          </ac:picMkLst>
        </pc:picChg>
        <pc:picChg chg="del">
          <ac:chgData name="Martel Réjean" userId="ff920d17-c56a-42bf-82c5-d3b623f5ddd5" providerId="ADAL" clId="{B93F5FAE-ADE5-42D1-8F46-82F926262DB4}" dt="2024-09-26T00:56:04.483" v="2357" actId="26606"/>
          <ac:picMkLst>
            <pc:docMk/>
            <pc:sldMk cId="3324416278" sldId="332"/>
            <ac:picMk id="31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6T00:56:04.483" v="2357" actId="26606"/>
          <ac:picMkLst>
            <pc:docMk/>
            <pc:sldMk cId="3324416278" sldId="332"/>
            <ac:picMk id="40" creationId="{DEB2E8C4-C3E7-4048-A43D-9859510CFA98}"/>
          </ac:picMkLst>
        </pc:picChg>
        <pc:inkChg chg="del">
          <ac:chgData name="Martel Réjean" userId="ff920d17-c56a-42bf-82c5-d3b623f5ddd5" providerId="ADAL" clId="{B93F5FAE-ADE5-42D1-8F46-82F926262DB4}" dt="2024-09-26T00:56:04.483" v="2357" actId="26606"/>
          <ac:inkMkLst>
            <pc:docMk/>
            <pc:sldMk cId="3324416278" sldId="332"/>
            <ac:inkMk id="33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6T00:56:04.483" v="2357" actId="26606"/>
          <ac:inkMkLst>
            <pc:docMk/>
            <pc:sldMk cId="3324416278" sldId="332"/>
            <ac:inkMk id="42" creationId="{24D29CCB-7956-4E3E-8880-304085F04BF4}"/>
          </ac:inkMkLst>
        </pc:inkChg>
      </pc:sldChg>
      <pc:sldChg chg="addSp delSp modSp add mod ord setBg">
        <pc:chgData name="Martel Réjean" userId="ff920d17-c56a-42bf-82c5-d3b623f5ddd5" providerId="ADAL" clId="{B93F5FAE-ADE5-42D1-8F46-82F926262DB4}" dt="2024-09-26T01:01:55.366" v="2453"/>
        <pc:sldMkLst>
          <pc:docMk/>
          <pc:sldMk cId="4047780666" sldId="333"/>
        </pc:sldMkLst>
        <pc:spChg chg="add mod">
          <ac:chgData name="Martel Réjean" userId="ff920d17-c56a-42bf-82c5-d3b623f5ddd5" providerId="ADAL" clId="{B93F5FAE-ADE5-42D1-8F46-82F926262DB4}" dt="2024-09-26T01:01:55.366" v="2453"/>
          <ac:spMkLst>
            <pc:docMk/>
            <pc:sldMk cId="4047780666" sldId="333"/>
            <ac:spMk id="4" creationId="{D2354E7E-FD0B-617A-29CB-317A2B668F16}"/>
          </ac:spMkLst>
        </pc:spChg>
        <pc:spChg chg="add mod">
          <ac:chgData name="Martel Réjean" userId="ff920d17-c56a-42bf-82c5-d3b623f5ddd5" providerId="ADAL" clId="{B93F5FAE-ADE5-42D1-8F46-82F926262DB4}" dt="2024-09-26T01:01:55.366" v="2453"/>
          <ac:spMkLst>
            <pc:docMk/>
            <pc:sldMk cId="4047780666" sldId="333"/>
            <ac:spMk id="5" creationId="{692BCB13-D0CF-843B-DD5C-074A624ED625}"/>
          </ac:spMkLst>
        </pc:spChg>
        <pc:spChg chg="add">
          <ac:chgData name="Martel Réjean" userId="ff920d17-c56a-42bf-82c5-d3b623f5ddd5" providerId="ADAL" clId="{B93F5FAE-ADE5-42D1-8F46-82F926262DB4}" dt="2024-09-26T00:56:35.738" v="2367" actId="26606"/>
          <ac:spMkLst>
            <pc:docMk/>
            <pc:sldMk cId="4047780666" sldId="333"/>
            <ac:spMk id="12" creationId="{ABA4B6D2-67B7-4DDF-9D67-252A664A4E1C}"/>
          </ac:spMkLst>
        </pc:spChg>
        <pc:picChg chg="add mod">
          <ac:chgData name="Martel Réjean" userId="ff920d17-c56a-42bf-82c5-d3b623f5ddd5" providerId="ADAL" clId="{B93F5FAE-ADE5-42D1-8F46-82F926262DB4}" dt="2024-09-26T00:56:35.738" v="2367" actId="26606"/>
          <ac:picMkLst>
            <pc:docMk/>
            <pc:sldMk cId="4047780666" sldId="333"/>
            <ac:picMk id="3" creationId="{735CED89-F9FF-17CA-BDC4-9821EB908D15}"/>
          </ac:picMkLst>
        </pc:picChg>
        <pc:picChg chg="del">
          <ac:chgData name="Martel Réjean" userId="ff920d17-c56a-42bf-82c5-d3b623f5ddd5" providerId="ADAL" clId="{B93F5FAE-ADE5-42D1-8F46-82F926262DB4}" dt="2024-09-26T00:56:22.052" v="2363" actId="478"/>
          <ac:picMkLst>
            <pc:docMk/>
            <pc:sldMk cId="4047780666" sldId="333"/>
            <ac:picMk id="7" creationId="{96A4D3ED-F5A9-C16C-49E0-032727ABB75F}"/>
          </ac:picMkLst>
        </pc:picChg>
        <pc:picChg chg="add">
          <ac:chgData name="Martel Réjean" userId="ff920d17-c56a-42bf-82c5-d3b623f5ddd5" providerId="ADAL" clId="{B93F5FAE-ADE5-42D1-8F46-82F926262DB4}" dt="2024-09-26T00:56:35.738" v="2367" actId="26606"/>
          <ac:picMkLst>
            <pc:docMk/>
            <pc:sldMk cId="4047780666" sldId="333"/>
            <ac:picMk id="8" creationId="{DEB2E8C4-C3E7-4048-A43D-9859510CFA98}"/>
          </ac:picMkLst>
        </pc:picChg>
        <pc:inkChg chg="add">
          <ac:chgData name="Martel Réjean" userId="ff920d17-c56a-42bf-82c5-d3b623f5ddd5" providerId="ADAL" clId="{B93F5FAE-ADE5-42D1-8F46-82F926262DB4}" dt="2024-09-26T00:56:35.738" v="2367" actId="26606"/>
          <ac:inkMkLst>
            <pc:docMk/>
            <pc:sldMk cId="4047780666" sldId="333"/>
            <ac:inkMk id="10" creationId="{24D29CCB-7956-4E3E-8880-304085F04BF4}"/>
          </ac:inkMkLst>
        </pc:inkChg>
      </pc:sldChg>
      <pc:sldChg chg="addSp delSp modSp add mod ord">
        <pc:chgData name="Martel Réjean" userId="ff920d17-c56a-42bf-82c5-d3b623f5ddd5" providerId="ADAL" clId="{B93F5FAE-ADE5-42D1-8F46-82F926262DB4}" dt="2024-09-26T01:01:47.626" v="2452"/>
        <pc:sldMkLst>
          <pc:docMk/>
          <pc:sldMk cId="1723383431" sldId="334"/>
        </pc:sldMkLst>
        <pc:spChg chg="add mod">
          <ac:chgData name="Martel Réjean" userId="ff920d17-c56a-42bf-82c5-d3b623f5ddd5" providerId="ADAL" clId="{B93F5FAE-ADE5-42D1-8F46-82F926262DB4}" dt="2024-09-26T01:01:47.626" v="2452"/>
          <ac:spMkLst>
            <pc:docMk/>
            <pc:sldMk cId="1723383431" sldId="334"/>
            <ac:spMk id="5" creationId="{60F2C8BF-71BF-55B7-AD61-843F6E55337E}"/>
          </ac:spMkLst>
        </pc:spChg>
        <pc:spChg chg="add mod">
          <ac:chgData name="Martel Réjean" userId="ff920d17-c56a-42bf-82c5-d3b623f5ddd5" providerId="ADAL" clId="{B93F5FAE-ADE5-42D1-8F46-82F926262DB4}" dt="2024-09-26T01:01:47.626" v="2452"/>
          <ac:spMkLst>
            <pc:docMk/>
            <pc:sldMk cId="1723383431" sldId="334"/>
            <ac:spMk id="6" creationId="{795E1405-230E-408B-CA82-CE6CB9688802}"/>
          </ac:spMkLst>
        </pc:spChg>
        <pc:spChg chg="del">
          <ac:chgData name="Martel Réjean" userId="ff920d17-c56a-42bf-82c5-d3b623f5ddd5" providerId="ADAL" clId="{B93F5FAE-ADE5-42D1-8F46-82F926262DB4}" dt="2024-09-26T00:57:00.606" v="2373" actId="26606"/>
          <ac:spMkLst>
            <pc:docMk/>
            <pc:sldMk cId="1723383431" sldId="334"/>
            <ac:spMk id="12" creationId="{ABA4B6D2-67B7-4DDF-9D67-252A664A4E1C}"/>
          </ac:spMkLst>
        </pc:spChg>
        <pc:spChg chg="add">
          <ac:chgData name="Martel Réjean" userId="ff920d17-c56a-42bf-82c5-d3b623f5ddd5" providerId="ADAL" clId="{B93F5FAE-ADE5-42D1-8F46-82F926262DB4}" dt="2024-09-26T00:57:00.606" v="2373" actId="26606"/>
          <ac:spMkLst>
            <pc:docMk/>
            <pc:sldMk cId="1723383431" sldId="334"/>
            <ac:spMk id="21" creationId="{ABA4B6D2-67B7-4DDF-9D67-252A664A4E1C}"/>
          </ac:spMkLst>
        </pc:spChg>
        <pc:picChg chg="del">
          <ac:chgData name="Martel Réjean" userId="ff920d17-c56a-42bf-82c5-d3b623f5ddd5" providerId="ADAL" clId="{B93F5FAE-ADE5-42D1-8F46-82F926262DB4}" dt="2024-09-26T00:56:45.075" v="2369" actId="478"/>
          <ac:picMkLst>
            <pc:docMk/>
            <pc:sldMk cId="1723383431" sldId="334"/>
            <ac:picMk id="3" creationId="{735CED89-F9FF-17CA-BDC4-9821EB908D15}"/>
          </ac:picMkLst>
        </pc:picChg>
        <pc:picChg chg="add mod">
          <ac:chgData name="Martel Réjean" userId="ff920d17-c56a-42bf-82c5-d3b623f5ddd5" providerId="ADAL" clId="{B93F5FAE-ADE5-42D1-8F46-82F926262DB4}" dt="2024-09-26T00:57:00.606" v="2373" actId="26606"/>
          <ac:picMkLst>
            <pc:docMk/>
            <pc:sldMk cId="1723383431" sldId="334"/>
            <ac:picMk id="4" creationId="{8100E376-F839-ACEE-EB52-C79787FA8EB9}"/>
          </ac:picMkLst>
        </pc:picChg>
        <pc:picChg chg="del">
          <ac:chgData name="Martel Réjean" userId="ff920d17-c56a-42bf-82c5-d3b623f5ddd5" providerId="ADAL" clId="{B93F5FAE-ADE5-42D1-8F46-82F926262DB4}" dt="2024-09-26T00:57:00.606" v="2373" actId="26606"/>
          <ac:picMkLst>
            <pc:docMk/>
            <pc:sldMk cId="1723383431" sldId="334"/>
            <ac:picMk id="8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6T00:57:00.606" v="2373" actId="26606"/>
          <ac:picMkLst>
            <pc:docMk/>
            <pc:sldMk cId="1723383431" sldId="334"/>
            <ac:picMk id="17" creationId="{DEB2E8C4-C3E7-4048-A43D-9859510CFA98}"/>
          </ac:picMkLst>
        </pc:picChg>
        <pc:inkChg chg="del">
          <ac:chgData name="Martel Réjean" userId="ff920d17-c56a-42bf-82c5-d3b623f5ddd5" providerId="ADAL" clId="{B93F5FAE-ADE5-42D1-8F46-82F926262DB4}" dt="2024-09-26T00:57:00.606" v="2373" actId="26606"/>
          <ac:inkMkLst>
            <pc:docMk/>
            <pc:sldMk cId="1723383431" sldId="334"/>
            <ac:inkMk id="10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6T00:57:00.606" v="2373" actId="26606"/>
          <ac:inkMkLst>
            <pc:docMk/>
            <pc:sldMk cId="1723383431" sldId="334"/>
            <ac:inkMk id="19" creationId="{24D29CCB-7956-4E3E-8880-304085F04BF4}"/>
          </ac:inkMkLst>
        </pc:inkChg>
      </pc:sldChg>
      <pc:sldChg chg="addSp delSp modSp add mod ord">
        <pc:chgData name="Martel Réjean" userId="ff920d17-c56a-42bf-82c5-d3b623f5ddd5" providerId="ADAL" clId="{B93F5FAE-ADE5-42D1-8F46-82F926262DB4}" dt="2024-09-26T01:01:36.825" v="2451"/>
        <pc:sldMkLst>
          <pc:docMk/>
          <pc:sldMk cId="3303923431" sldId="335"/>
        </pc:sldMkLst>
        <pc:spChg chg="add mod">
          <ac:chgData name="Martel Réjean" userId="ff920d17-c56a-42bf-82c5-d3b623f5ddd5" providerId="ADAL" clId="{B93F5FAE-ADE5-42D1-8F46-82F926262DB4}" dt="2024-09-26T01:01:36.825" v="2451"/>
          <ac:spMkLst>
            <pc:docMk/>
            <pc:sldMk cId="3303923431" sldId="335"/>
            <ac:spMk id="5" creationId="{FCB43D1F-B5FE-7A6D-8C6E-C8B22BCD515A}"/>
          </ac:spMkLst>
        </pc:spChg>
        <pc:spChg chg="add mod">
          <ac:chgData name="Martel Réjean" userId="ff920d17-c56a-42bf-82c5-d3b623f5ddd5" providerId="ADAL" clId="{B93F5FAE-ADE5-42D1-8F46-82F926262DB4}" dt="2024-09-26T01:01:36.825" v="2451"/>
          <ac:spMkLst>
            <pc:docMk/>
            <pc:sldMk cId="3303923431" sldId="335"/>
            <ac:spMk id="6" creationId="{9BD59B17-9559-EB94-AF96-EFC486A83BC7}"/>
          </ac:spMkLst>
        </pc:spChg>
        <pc:spChg chg="del">
          <ac:chgData name="Martel Réjean" userId="ff920d17-c56a-42bf-82c5-d3b623f5ddd5" providerId="ADAL" clId="{B93F5FAE-ADE5-42D1-8F46-82F926262DB4}" dt="2024-09-26T00:57:20.906" v="2379" actId="26606"/>
          <ac:spMkLst>
            <pc:docMk/>
            <pc:sldMk cId="3303923431" sldId="335"/>
            <ac:spMk id="21" creationId="{ABA4B6D2-67B7-4DDF-9D67-252A664A4E1C}"/>
          </ac:spMkLst>
        </pc:spChg>
        <pc:spChg chg="add">
          <ac:chgData name="Martel Réjean" userId="ff920d17-c56a-42bf-82c5-d3b623f5ddd5" providerId="ADAL" clId="{B93F5FAE-ADE5-42D1-8F46-82F926262DB4}" dt="2024-09-26T00:57:20.906" v="2379" actId="26606"/>
          <ac:spMkLst>
            <pc:docMk/>
            <pc:sldMk cId="3303923431" sldId="335"/>
            <ac:spMk id="30" creationId="{ABA4B6D2-67B7-4DDF-9D67-252A664A4E1C}"/>
          </ac:spMkLst>
        </pc:spChg>
        <pc:picChg chg="add mod">
          <ac:chgData name="Martel Réjean" userId="ff920d17-c56a-42bf-82c5-d3b623f5ddd5" providerId="ADAL" clId="{B93F5FAE-ADE5-42D1-8F46-82F926262DB4}" dt="2024-09-26T00:57:20.906" v="2379" actId="26606"/>
          <ac:picMkLst>
            <pc:docMk/>
            <pc:sldMk cId="3303923431" sldId="335"/>
            <ac:picMk id="3" creationId="{D6166F45-1FDF-17D2-1590-5CDF56721C62}"/>
          </ac:picMkLst>
        </pc:picChg>
        <pc:picChg chg="del">
          <ac:chgData name="Martel Réjean" userId="ff920d17-c56a-42bf-82c5-d3b623f5ddd5" providerId="ADAL" clId="{B93F5FAE-ADE5-42D1-8F46-82F926262DB4}" dt="2024-09-26T00:57:07.777" v="2375" actId="478"/>
          <ac:picMkLst>
            <pc:docMk/>
            <pc:sldMk cId="3303923431" sldId="335"/>
            <ac:picMk id="4" creationId="{8100E376-F839-ACEE-EB52-C79787FA8EB9}"/>
          </ac:picMkLst>
        </pc:picChg>
        <pc:picChg chg="del">
          <ac:chgData name="Martel Réjean" userId="ff920d17-c56a-42bf-82c5-d3b623f5ddd5" providerId="ADAL" clId="{B93F5FAE-ADE5-42D1-8F46-82F926262DB4}" dt="2024-09-26T00:57:20.906" v="2379" actId="26606"/>
          <ac:picMkLst>
            <pc:docMk/>
            <pc:sldMk cId="3303923431" sldId="335"/>
            <ac:picMk id="17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6T00:57:20.906" v="2379" actId="26606"/>
          <ac:picMkLst>
            <pc:docMk/>
            <pc:sldMk cId="3303923431" sldId="335"/>
            <ac:picMk id="26" creationId="{DEB2E8C4-C3E7-4048-A43D-9859510CFA98}"/>
          </ac:picMkLst>
        </pc:picChg>
        <pc:inkChg chg="del">
          <ac:chgData name="Martel Réjean" userId="ff920d17-c56a-42bf-82c5-d3b623f5ddd5" providerId="ADAL" clId="{B93F5FAE-ADE5-42D1-8F46-82F926262DB4}" dt="2024-09-26T00:57:20.906" v="2379" actId="26606"/>
          <ac:inkMkLst>
            <pc:docMk/>
            <pc:sldMk cId="3303923431" sldId="335"/>
            <ac:inkMk id="19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6T00:57:20.906" v="2379" actId="26606"/>
          <ac:inkMkLst>
            <pc:docMk/>
            <pc:sldMk cId="3303923431" sldId="335"/>
            <ac:inkMk id="28" creationId="{24D29CCB-7956-4E3E-8880-304085F04BF4}"/>
          </ac:inkMkLst>
        </pc:inkChg>
      </pc:sldChg>
      <pc:sldChg chg="addSp delSp modSp add mod ord">
        <pc:chgData name="Martel Réjean" userId="ff920d17-c56a-42bf-82c5-d3b623f5ddd5" providerId="ADAL" clId="{B93F5FAE-ADE5-42D1-8F46-82F926262DB4}" dt="2024-09-26T00:59:33.567" v="2394"/>
        <pc:sldMkLst>
          <pc:docMk/>
          <pc:sldMk cId="1928528732" sldId="336"/>
        </pc:sldMkLst>
        <pc:spChg chg="del">
          <ac:chgData name="Martel Réjean" userId="ff920d17-c56a-42bf-82c5-d3b623f5ddd5" providerId="ADAL" clId="{B93F5FAE-ADE5-42D1-8F46-82F926262DB4}" dt="2024-09-26T00:59:23.287" v="2392" actId="26606"/>
          <ac:spMkLst>
            <pc:docMk/>
            <pc:sldMk cId="1928528732" sldId="336"/>
            <ac:spMk id="30" creationId="{ABA4B6D2-67B7-4DDF-9D67-252A664A4E1C}"/>
          </ac:spMkLst>
        </pc:spChg>
        <pc:spChg chg="add">
          <ac:chgData name="Martel Réjean" userId="ff920d17-c56a-42bf-82c5-d3b623f5ddd5" providerId="ADAL" clId="{B93F5FAE-ADE5-42D1-8F46-82F926262DB4}" dt="2024-09-26T00:59:23.287" v="2392" actId="26606"/>
          <ac:spMkLst>
            <pc:docMk/>
            <pc:sldMk cId="1928528732" sldId="336"/>
            <ac:spMk id="39" creationId="{ABA4B6D2-67B7-4DDF-9D67-252A664A4E1C}"/>
          </ac:spMkLst>
        </pc:spChg>
        <pc:picChg chg="del">
          <ac:chgData name="Martel Réjean" userId="ff920d17-c56a-42bf-82c5-d3b623f5ddd5" providerId="ADAL" clId="{B93F5FAE-ADE5-42D1-8F46-82F926262DB4}" dt="2024-09-26T00:58:49.300" v="2382" actId="478"/>
          <ac:picMkLst>
            <pc:docMk/>
            <pc:sldMk cId="1928528732" sldId="336"/>
            <ac:picMk id="3" creationId="{D6166F45-1FDF-17D2-1590-5CDF56721C62}"/>
          </ac:picMkLst>
        </pc:picChg>
        <pc:picChg chg="add mod">
          <ac:chgData name="Martel Réjean" userId="ff920d17-c56a-42bf-82c5-d3b623f5ddd5" providerId="ADAL" clId="{B93F5FAE-ADE5-42D1-8F46-82F926262DB4}" dt="2024-09-26T00:59:23.287" v="2392" actId="26606"/>
          <ac:picMkLst>
            <pc:docMk/>
            <pc:sldMk cId="1928528732" sldId="336"/>
            <ac:picMk id="4" creationId="{CE648F60-4FB3-66AB-2D1C-77356D7995B9}"/>
          </ac:picMkLst>
        </pc:picChg>
        <pc:picChg chg="del">
          <ac:chgData name="Martel Réjean" userId="ff920d17-c56a-42bf-82c5-d3b623f5ddd5" providerId="ADAL" clId="{B93F5FAE-ADE5-42D1-8F46-82F926262DB4}" dt="2024-09-26T00:59:23.287" v="2392" actId="26606"/>
          <ac:picMkLst>
            <pc:docMk/>
            <pc:sldMk cId="1928528732" sldId="336"/>
            <ac:picMk id="26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6T00:59:23.287" v="2392" actId="26606"/>
          <ac:picMkLst>
            <pc:docMk/>
            <pc:sldMk cId="1928528732" sldId="336"/>
            <ac:picMk id="35" creationId="{DEB2E8C4-C3E7-4048-A43D-9859510CFA98}"/>
          </ac:picMkLst>
        </pc:picChg>
        <pc:inkChg chg="del">
          <ac:chgData name="Martel Réjean" userId="ff920d17-c56a-42bf-82c5-d3b623f5ddd5" providerId="ADAL" clId="{B93F5FAE-ADE5-42D1-8F46-82F926262DB4}" dt="2024-09-26T00:59:23.287" v="2392" actId="26606"/>
          <ac:inkMkLst>
            <pc:docMk/>
            <pc:sldMk cId="1928528732" sldId="336"/>
            <ac:inkMk id="28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6T00:59:23.287" v="2392" actId="26606"/>
          <ac:inkMkLst>
            <pc:docMk/>
            <pc:sldMk cId="1928528732" sldId="336"/>
            <ac:inkMk id="37" creationId="{24D29CCB-7956-4E3E-8880-304085F04BF4}"/>
          </ac:inkMkLst>
        </pc:inkChg>
      </pc:sldChg>
      <pc:sldChg chg="add del">
        <pc:chgData name="Martel Réjean" userId="ff920d17-c56a-42bf-82c5-d3b623f5ddd5" providerId="ADAL" clId="{B93F5FAE-ADE5-42D1-8F46-82F926262DB4}" dt="2024-09-26T00:58:52.240" v="2383" actId="47"/>
        <pc:sldMkLst>
          <pc:docMk/>
          <pc:sldMk cId="2256310192" sldId="337"/>
        </pc:sldMkLst>
      </pc:sldChg>
      <pc:sldChg chg="addSp delSp modSp add mod ord">
        <pc:chgData name="Martel Réjean" userId="ff920d17-c56a-42bf-82c5-d3b623f5ddd5" providerId="ADAL" clId="{B93F5FAE-ADE5-42D1-8F46-82F926262DB4}" dt="2024-09-26T01:16:43.874" v="2551" actId="255"/>
        <pc:sldMkLst>
          <pc:docMk/>
          <pc:sldMk cId="2782116892" sldId="337"/>
        </pc:sldMkLst>
        <pc:spChg chg="add mod">
          <ac:chgData name="Martel Réjean" userId="ff920d17-c56a-42bf-82c5-d3b623f5ddd5" providerId="ADAL" clId="{B93F5FAE-ADE5-42D1-8F46-82F926262DB4}" dt="2024-09-26T01:16:43.874" v="2551" actId="255"/>
          <ac:spMkLst>
            <pc:docMk/>
            <pc:sldMk cId="2782116892" sldId="337"/>
            <ac:spMk id="4" creationId="{11591C71-528B-7C3F-DC95-CDEA7A7AB26C}"/>
          </ac:spMkLst>
        </pc:spChg>
        <pc:spChg chg="add mod">
          <ac:chgData name="Martel Réjean" userId="ff920d17-c56a-42bf-82c5-d3b623f5ddd5" providerId="ADAL" clId="{B93F5FAE-ADE5-42D1-8F46-82F926262DB4}" dt="2024-09-26T01:01:21.687" v="2450"/>
          <ac:spMkLst>
            <pc:docMk/>
            <pc:sldMk cId="2782116892" sldId="337"/>
            <ac:spMk id="5" creationId="{B943596E-524F-AE23-E54E-7588FCF4471A}"/>
          </ac:spMkLst>
        </pc:spChg>
        <pc:spChg chg="del">
          <ac:chgData name="Martel Réjean" userId="ff920d17-c56a-42bf-82c5-d3b623f5ddd5" providerId="ADAL" clId="{B93F5FAE-ADE5-42D1-8F46-82F926262DB4}" dt="2024-09-26T00:59:05.796" v="2388" actId="26606"/>
          <ac:spMkLst>
            <pc:docMk/>
            <pc:sldMk cId="2782116892" sldId="337"/>
            <ac:spMk id="30" creationId="{ABA4B6D2-67B7-4DDF-9D67-252A664A4E1C}"/>
          </ac:spMkLst>
        </pc:spChg>
        <pc:spChg chg="add">
          <ac:chgData name="Martel Réjean" userId="ff920d17-c56a-42bf-82c5-d3b623f5ddd5" providerId="ADAL" clId="{B93F5FAE-ADE5-42D1-8F46-82F926262DB4}" dt="2024-09-26T00:59:05.796" v="2388" actId="26606"/>
          <ac:spMkLst>
            <pc:docMk/>
            <pc:sldMk cId="2782116892" sldId="337"/>
            <ac:spMk id="39" creationId="{ABA4B6D2-67B7-4DDF-9D67-252A664A4E1C}"/>
          </ac:spMkLst>
        </pc:spChg>
        <pc:picChg chg="add mod">
          <ac:chgData name="Martel Réjean" userId="ff920d17-c56a-42bf-82c5-d3b623f5ddd5" providerId="ADAL" clId="{B93F5FAE-ADE5-42D1-8F46-82F926262DB4}" dt="2024-09-26T00:59:05.796" v="2388" actId="26606"/>
          <ac:picMkLst>
            <pc:docMk/>
            <pc:sldMk cId="2782116892" sldId="337"/>
            <ac:picMk id="3" creationId="{2E065764-104B-DDEA-1A00-11B069441216}"/>
          </ac:picMkLst>
        </pc:picChg>
        <pc:picChg chg="del">
          <ac:chgData name="Martel Réjean" userId="ff920d17-c56a-42bf-82c5-d3b623f5ddd5" providerId="ADAL" clId="{B93F5FAE-ADE5-42D1-8F46-82F926262DB4}" dt="2024-09-26T00:59:05.796" v="2388" actId="26606"/>
          <ac:picMkLst>
            <pc:docMk/>
            <pc:sldMk cId="2782116892" sldId="337"/>
            <ac:picMk id="26" creationId="{DEB2E8C4-C3E7-4048-A43D-9859510CFA98}"/>
          </ac:picMkLst>
        </pc:picChg>
        <pc:picChg chg="add">
          <ac:chgData name="Martel Réjean" userId="ff920d17-c56a-42bf-82c5-d3b623f5ddd5" providerId="ADAL" clId="{B93F5FAE-ADE5-42D1-8F46-82F926262DB4}" dt="2024-09-26T00:59:05.796" v="2388" actId="26606"/>
          <ac:picMkLst>
            <pc:docMk/>
            <pc:sldMk cId="2782116892" sldId="337"/>
            <ac:picMk id="35" creationId="{DEB2E8C4-C3E7-4048-A43D-9859510CFA98}"/>
          </ac:picMkLst>
        </pc:picChg>
        <pc:inkChg chg="del">
          <ac:chgData name="Martel Réjean" userId="ff920d17-c56a-42bf-82c5-d3b623f5ddd5" providerId="ADAL" clId="{B93F5FAE-ADE5-42D1-8F46-82F926262DB4}" dt="2024-09-26T00:59:05.796" v="2388" actId="26606"/>
          <ac:inkMkLst>
            <pc:docMk/>
            <pc:sldMk cId="2782116892" sldId="337"/>
            <ac:inkMk id="28" creationId="{24D29CCB-7956-4E3E-8880-304085F04BF4}"/>
          </ac:inkMkLst>
        </pc:inkChg>
        <pc:inkChg chg="add">
          <ac:chgData name="Martel Réjean" userId="ff920d17-c56a-42bf-82c5-d3b623f5ddd5" providerId="ADAL" clId="{B93F5FAE-ADE5-42D1-8F46-82F926262DB4}" dt="2024-09-26T00:59:05.796" v="2388" actId="26606"/>
          <ac:inkMkLst>
            <pc:docMk/>
            <pc:sldMk cId="2782116892" sldId="337"/>
            <ac:inkMk id="37" creationId="{24D29CCB-7956-4E3E-8880-304085F04BF4}"/>
          </ac:inkMkLst>
        </pc:inkChg>
      </pc:sldChg>
      <pc:sldMasterChg chg="modTransition modSldLayout">
        <pc:chgData name="Martel Réjean" userId="ff920d17-c56a-42bf-82c5-d3b623f5ddd5" providerId="ADAL" clId="{B93F5FAE-ADE5-42D1-8F46-82F926262DB4}" dt="2024-09-24T13:14:03.757" v="773"/>
        <pc:sldMasterMkLst>
          <pc:docMk/>
          <pc:sldMasterMk cId="1052664444" sldId="2147483708"/>
        </pc:sldMasterMkLst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1825703596" sldId="2147483697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1528868994" sldId="2147483698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3292379291" sldId="2147483699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1633097591" sldId="2147483700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3766358167" sldId="2147483701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3760045485" sldId="2147483702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3005976726" sldId="2147483703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756536588" sldId="2147483704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1770981985" sldId="2147483705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3067458191" sldId="2147483706"/>
          </pc:sldLayoutMkLst>
        </pc:sldLayoutChg>
        <pc:sldLayoutChg chg="modTransition">
          <pc:chgData name="Martel Réjean" userId="ff920d17-c56a-42bf-82c5-d3b623f5ddd5" providerId="ADAL" clId="{B93F5FAE-ADE5-42D1-8F46-82F926262DB4}" dt="2024-09-24T13:14:03.757" v="773"/>
          <pc:sldLayoutMkLst>
            <pc:docMk/>
            <pc:sldMasterMk cId="1052664444" sldId="2147483708"/>
            <pc:sldLayoutMk cId="240316788" sldId="2147483707"/>
          </pc:sldLayoutMkLst>
        </pc:sldLayoutChg>
      </pc:sldMasterChg>
    </pc:docChg>
  </pc:docChgLst>
  <pc:docChgLst>
    <pc:chgData name="Martel Réjean" userId="ff920d17-c56a-42bf-82c5-d3b623f5ddd5" providerId="ADAL" clId="{57D7B467-4A91-43FF-B572-FDEB1713795E}"/>
    <pc:docChg chg="undo custSel addSld delSld modSld sldOrd">
      <pc:chgData name="Martel Réjean" userId="ff920d17-c56a-42bf-82c5-d3b623f5ddd5" providerId="ADAL" clId="{57D7B467-4A91-43FF-B572-FDEB1713795E}" dt="2024-09-25T16:48:29.183" v="1258" actId="26606"/>
      <pc:docMkLst>
        <pc:docMk/>
      </pc:docMkLst>
      <pc:sldChg chg="modSp mod ord modAnim">
        <pc:chgData name="Martel Réjean" userId="ff920d17-c56a-42bf-82c5-d3b623f5ddd5" providerId="ADAL" clId="{57D7B467-4A91-43FF-B572-FDEB1713795E}" dt="2024-09-25T16:32:28.269" v="1099"/>
        <pc:sldMkLst>
          <pc:docMk/>
          <pc:sldMk cId="3424450082" sldId="257"/>
        </pc:sldMkLst>
        <pc:spChg chg="mod">
          <ac:chgData name="Martel Réjean" userId="ff920d17-c56a-42bf-82c5-d3b623f5ddd5" providerId="ADAL" clId="{57D7B467-4A91-43FF-B572-FDEB1713795E}" dt="2024-09-23T17:44:07.806" v="371" actId="6549"/>
          <ac:spMkLst>
            <pc:docMk/>
            <pc:sldMk cId="3424450082" sldId="257"/>
            <ac:spMk id="7" creationId="{7607EBEF-83B9-9517-02B8-F2C65757F406}"/>
          </ac:spMkLst>
        </pc:spChg>
      </pc:sldChg>
      <pc:sldChg chg="modAnim">
        <pc:chgData name="Martel Réjean" userId="ff920d17-c56a-42bf-82c5-d3b623f5ddd5" providerId="ADAL" clId="{57D7B467-4A91-43FF-B572-FDEB1713795E}" dt="2024-09-25T16:32:32.808" v="1100"/>
        <pc:sldMkLst>
          <pc:docMk/>
          <pc:sldMk cId="669412791" sldId="258"/>
        </pc:sldMkLst>
      </pc:sldChg>
      <pc:sldChg chg="addSp delSp modSp mod delAnim modAnim">
        <pc:chgData name="Martel Réjean" userId="ff920d17-c56a-42bf-82c5-d3b623f5ddd5" providerId="ADAL" clId="{57D7B467-4A91-43FF-B572-FDEB1713795E}" dt="2024-09-25T16:26:32.267" v="1065"/>
        <pc:sldMkLst>
          <pc:docMk/>
          <pc:sldMk cId="2330487894" sldId="260"/>
        </pc:sldMkLst>
        <pc:spChg chg="add del mod">
          <ac:chgData name="Martel Réjean" userId="ff920d17-c56a-42bf-82c5-d3b623f5ddd5" providerId="ADAL" clId="{57D7B467-4A91-43FF-B572-FDEB1713795E}" dt="2024-09-23T17:45:30.838" v="383" actId="478"/>
          <ac:spMkLst>
            <pc:docMk/>
            <pc:sldMk cId="2330487894" sldId="260"/>
            <ac:spMk id="2" creationId="{5EBF3F17-6751-4E19-69ED-C2F46F7735CA}"/>
          </ac:spMkLst>
        </pc:spChg>
        <pc:spChg chg="del mod">
          <ac:chgData name="Martel Réjean" userId="ff920d17-c56a-42bf-82c5-d3b623f5ddd5" providerId="ADAL" clId="{57D7B467-4A91-43FF-B572-FDEB1713795E}" dt="2024-09-23T17:44:39.750" v="373" actId="21"/>
          <ac:spMkLst>
            <pc:docMk/>
            <pc:sldMk cId="2330487894" sldId="260"/>
            <ac:spMk id="6" creationId="{5EBF3F17-6751-4E19-69ED-C2F46F7735CA}"/>
          </ac:spMkLst>
        </pc:spChg>
        <pc:spChg chg="add mod">
          <ac:chgData name="Martel Réjean" userId="ff920d17-c56a-42bf-82c5-d3b623f5ddd5" providerId="ADAL" clId="{57D7B467-4A91-43FF-B572-FDEB1713795E}" dt="2024-09-23T17:46:34.077" v="388" actId="27636"/>
          <ac:spMkLst>
            <pc:docMk/>
            <pc:sldMk cId="2330487894" sldId="260"/>
            <ac:spMk id="7" creationId="{EECDCD4C-416C-1ABA-67C2-6C11DEF1AA1A}"/>
          </ac:spMkLst>
        </pc:spChg>
        <pc:spChg chg="add mod">
          <ac:chgData name="Martel Réjean" userId="ff920d17-c56a-42bf-82c5-d3b623f5ddd5" providerId="ADAL" clId="{57D7B467-4A91-43FF-B572-FDEB1713795E}" dt="2024-09-23T17:47:50.396" v="445" actId="207"/>
          <ac:spMkLst>
            <pc:docMk/>
            <pc:sldMk cId="2330487894" sldId="260"/>
            <ac:spMk id="8" creationId="{2BF19A66-83EA-DEAD-2EFF-F13D3DB41D6D}"/>
          </ac:spMkLst>
        </pc:spChg>
        <pc:spChg chg="del">
          <ac:chgData name="Martel Réjean" userId="ff920d17-c56a-42bf-82c5-d3b623f5ddd5" providerId="ADAL" clId="{57D7B467-4A91-43FF-B572-FDEB1713795E}" dt="2024-09-23T17:44:23.194" v="372" actId="26606"/>
          <ac:spMkLst>
            <pc:docMk/>
            <pc:sldMk cId="2330487894" sldId="260"/>
            <ac:spMk id="2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44:23.194" v="372" actId="26606"/>
          <ac:spMkLst>
            <pc:docMk/>
            <pc:sldMk cId="2330487894" sldId="260"/>
            <ac:spMk id="26" creationId="{63C30B2F-D1D0-4298-AAAA-5CD7FAF7321F}"/>
          </ac:spMkLst>
        </pc:spChg>
        <pc:spChg chg="del">
          <ac:chgData name="Martel Réjean" userId="ff920d17-c56a-42bf-82c5-d3b623f5ddd5" providerId="ADAL" clId="{57D7B467-4A91-43FF-B572-FDEB1713795E}" dt="2024-09-23T17:44:23.194" v="372" actId="26606"/>
          <ac:spMkLst>
            <pc:docMk/>
            <pc:sldMk cId="2330487894" sldId="260"/>
            <ac:spMk id="28" creationId="{E9533D31-1769-4D2E-8948-546D7CB80A45}"/>
          </ac:spMkLst>
        </pc:spChg>
        <pc:spChg chg="del">
          <ac:chgData name="Martel Réjean" userId="ff920d17-c56a-42bf-82c5-d3b623f5ddd5" providerId="ADAL" clId="{57D7B467-4A91-43FF-B572-FDEB1713795E}" dt="2024-09-23T17:44:23.194" v="372" actId="26606"/>
          <ac:spMkLst>
            <pc:docMk/>
            <pc:sldMk cId="2330487894" sldId="260"/>
            <ac:spMk id="30" creationId="{EC7E64B5-F372-4994-9DA7-98448FE92CAA}"/>
          </ac:spMkLst>
        </pc:spChg>
        <pc:spChg chg="add del">
          <ac:chgData name="Martel Réjean" userId="ff920d17-c56a-42bf-82c5-d3b623f5ddd5" providerId="ADAL" clId="{57D7B467-4A91-43FF-B572-FDEB1713795E}" dt="2024-09-23T17:44:50.246" v="374" actId="26606"/>
          <ac:spMkLst>
            <pc:docMk/>
            <pc:sldMk cId="2330487894" sldId="260"/>
            <ac:spMk id="35" creationId="{7666DE11-17E1-4DC7-B2B7-6DA2E6A9CE8B}"/>
          </ac:spMkLst>
        </pc:spChg>
        <pc:spChg chg="add del">
          <ac:chgData name="Martel Réjean" userId="ff920d17-c56a-42bf-82c5-d3b623f5ddd5" providerId="ADAL" clId="{57D7B467-4A91-43FF-B572-FDEB1713795E}" dt="2024-09-23T17:44:50.246" v="374" actId="26606"/>
          <ac:spMkLst>
            <pc:docMk/>
            <pc:sldMk cId="2330487894" sldId="260"/>
            <ac:spMk id="37" creationId="{B52E493E-0B27-4F3C-AA01-17F0A2564112}"/>
          </ac:spMkLst>
        </pc:spChg>
        <pc:spChg chg="add del">
          <ac:chgData name="Martel Réjean" userId="ff920d17-c56a-42bf-82c5-d3b623f5ddd5" providerId="ADAL" clId="{57D7B467-4A91-43FF-B572-FDEB1713795E}" dt="2024-09-23T17:46:13.239" v="385" actId="26606"/>
          <ac:spMkLst>
            <pc:docMk/>
            <pc:sldMk cId="2330487894" sldId="260"/>
            <ac:spMk id="46" creationId="{ABA4B6D2-67B7-4DDF-9D67-252A664A4E1C}"/>
          </ac:spMkLst>
        </pc:spChg>
        <pc:spChg chg="add">
          <ac:chgData name="Martel Réjean" userId="ff920d17-c56a-42bf-82c5-d3b623f5ddd5" providerId="ADAL" clId="{57D7B467-4A91-43FF-B572-FDEB1713795E}" dt="2024-09-23T17:46:13.239" v="385" actId="26606"/>
          <ac:spMkLst>
            <pc:docMk/>
            <pc:sldMk cId="2330487894" sldId="260"/>
            <ac:spMk id="55" creationId="{ABA4B6D2-67B7-4DDF-9D67-252A664A4E1C}"/>
          </ac:spMkLst>
        </pc:spChg>
        <pc:picChg chg="add mod">
          <ac:chgData name="Martel Réjean" userId="ff920d17-c56a-42bf-82c5-d3b623f5ddd5" providerId="ADAL" clId="{57D7B467-4A91-43FF-B572-FDEB1713795E}" dt="2024-09-23T17:46:13.239" v="385" actId="26606"/>
          <ac:picMkLst>
            <pc:docMk/>
            <pc:sldMk cId="2330487894" sldId="260"/>
            <ac:picMk id="4" creationId="{59025019-A49F-3876-23E4-92804463A18D}"/>
          </ac:picMkLst>
        </pc:picChg>
        <pc:picChg chg="del mod">
          <ac:chgData name="Martel Réjean" userId="ff920d17-c56a-42bf-82c5-d3b623f5ddd5" providerId="ADAL" clId="{57D7B467-4A91-43FF-B572-FDEB1713795E}" dt="2024-09-23T17:45:28.121" v="382" actId="478"/>
          <ac:picMkLst>
            <pc:docMk/>
            <pc:sldMk cId="2330487894" sldId="260"/>
            <ac:picMk id="5" creationId="{72A89468-424A-C66E-3BC4-4E7D819C4855}"/>
          </ac:picMkLst>
        </pc:picChg>
        <pc:picChg chg="del">
          <ac:chgData name="Martel Réjean" userId="ff920d17-c56a-42bf-82c5-d3b623f5ddd5" providerId="ADAL" clId="{57D7B467-4A91-43FF-B572-FDEB1713795E}" dt="2024-09-23T17:44:23.194" v="372" actId="26606"/>
          <ac:picMkLst>
            <pc:docMk/>
            <pc:sldMk cId="2330487894" sldId="260"/>
            <ac:picMk id="20" creationId="{DEB2E8C4-C3E7-4048-A43D-9859510CFA98}"/>
          </ac:picMkLst>
        </pc:picChg>
        <pc:picChg chg="add del">
          <ac:chgData name="Martel Réjean" userId="ff920d17-c56a-42bf-82c5-d3b623f5ddd5" providerId="ADAL" clId="{57D7B467-4A91-43FF-B572-FDEB1713795E}" dt="2024-09-23T17:46:13.239" v="385" actId="26606"/>
          <ac:picMkLst>
            <pc:docMk/>
            <pc:sldMk cId="2330487894" sldId="260"/>
            <ac:picMk id="42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46:13.239" v="385" actId="26606"/>
          <ac:picMkLst>
            <pc:docMk/>
            <pc:sldMk cId="2330487894" sldId="260"/>
            <ac:picMk id="51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44:23.194" v="372" actId="26606"/>
          <ac:inkMkLst>
            <pc:docMk/>
            <pc:sldMk cId="2330487894" sldId="260"/>
            <ac:inkMk id="22" creationId="{24D29CCB-7956-4E3E-8880-304085F04BF4}"/>
          </ac:inkMkLst>
        </pc:inkChg>
        <pc:inkChg chg="add del">
          <ac:chgData name="Martel Réjean" userId="ff920d17-c56a-42bf-82c5-d3b623f5ddd5" providerId="ADAL" clId="{57D7B467-4A91-43FF-B572-FDEB1713795E}" dt="2024-09-23T17:46:13.239" v="385" actId="26606"/>
          <ac:inkMkLst>
            <pc:docMk/>
            <pc:sldMk cId="2330487894" sldId="260"/>
            <ac:inkMk id="44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46:13.239" v="385" actId="26606"/>
          <ac:inkMkLst>
            <pc:docMk/>
            <pc:sldMk cId="2330487894" sldId="260"/>
            <ac:inkMk id="53" creationId="{24D29CCB-7956-4E3E-8880-304085F04BF4}"/>
          </ac:inkMkLst>
        </pc:inkChg>
      </pc:sldChg>
      <pc:sldChg chg="addSp delSp modSp mod delAnim modAnim">
        <pc:chgData name="Martel Réjean" userId="ff920d17-c56a-42bf-82c5-d3b623f5ddd5" providerId="ADAL" clId="{57D7B467-4A91-43FF-B572-FDEB1713795E}" dt="2024-09-25T16:42:03.796" v="1133" actId="1076"/>
        <pc:sldMkLst>
          <pc:docMk/>
          <pc:sldMk cId="3891372895" sldId="261"/>
        </pc:sldMkLst>
        <pc:spChg chg="del">
          <ac:chgData name="Martel Réjean" userId="ff920d17-c56a-42bf-82c5-d3b623f5ddd5" providerId="ADAL" clId="{57D7B467-4A91-43FF-B572-FDEB1713795E}" dt="2024-09-23T17:48:10.826" v="446" actId="478"/>
          <ac:spMkLst>
            <pc:docMk/>
            <pc:sldMk cId="3891372895" sldId="261"/>
            <ac:spMk id="2" creationId="{340DBA5C-3ECB-9E68-5AB6-5811B96AC6BA}"/>
          </ac:spMkLst>
        </pc:spChg>
        <pc:spChg chg="add del mod">
          <ac:chgData name="Martel Réjean" userId="ff920d17-c56a-42bf-82c5-d3b623f5ddd5" providerId="ADAL" clId="{57D7B467-4A91-43FF-B572-FDEB1713795E}" dt="2024-09-23T17:48:25.932" v="448" actId="478"/>
          <ac:spMkLst>
            <pc:docMk/>
            <pc:sldMk cId="3891372895" sldId="261"/>
            <ac:spMk id="4" creationId="{8A52B1D7-4281-5824-9D7C-BA342835BFAB}"/>
          </ac:spMkLst>
        </pc:spChg>
        <pc:spChg chg="del">
          <ac:chgData name="Martel Réjean" userId="ff920d17-c56a-42bf-82c5-d3b623f5ddd5" providerId="ADAL" clId="{57D7B467-4A91-43FF-B572-FDEB1713795E}" dt="2024-09-23T17:48:29.125" v="449" actId="478"/>
          <ac:spMkLst>
            <pc:docMk/>
            <pc:sldMk cId="3891372895" sldId="261"/>
            <ac:spMk id="6" creationId="{E072FE63-9560-9BBC-BF78-2CCC72DC8859}"/>
          </ac:spMkLst>
        </pc:spChg>
        <pc:spChg chg="add del mod">
          <ac:chgData name="Martel Réjean" userId="ff920d17-c56a-42bf-82c5-d3b623f5ddd5" providerId="ADAL" clId="{57D7B467-4A91-43FF-B572-FDEB1713795E}" dt="2024-09-23T17:50:41.019" v="470" actId="21"/>
          <ac:spMkLst>
            <pc:docMk/>
            <pc:sldMk cId="3891372895" sldId="261"/>
            <ac:spMk id="9" creationId="{D454175C-7229-73B8-CF3A-DD54404EF0A7}"/>
          </ac:spMkLst>
        </pc:spChg>
        <pc:spChg chg="add del mod">
          <ac:chgData name="Martel Réjean" userId="ff920d17-c56a-42bf-82c5-d3b623f5ddd5" providerId="ADAL" clId="{57D7B467-4A91-43FF-B572-FDEB1713795E}" dt="2024-09-23T17:51:14.448" v="473" actId="478"/>
          <ac:spMkLst>
            <pc:docMk/>
            <pc:sldMk cId="3891372895" sldId="261"/>
            <ac:spMk id="11" creationId="{FD4B797A-35FE-9B1E-B447-65699D98FB97}"/>
          </ac:spMkLst>
        </pc:spChg>
        <pc:spChg chg="del">
          <ac:chgData name="Martel Réjean" userId="ff920d17-c56a-42bf-82c5-d3b623f5ddd5" providerId="ADAL" clId="{57D7B467-4A91-43FF-B572-FDEB1713795E}" dt="2024-09-23T17:49:56.757" v="453" actId="26606"/>
          <ac:spMkLst>
            <pc:docMk/>
            <pc:sldMk cId="3891372895" sldId="261"/>
            <ac:spMk id="14" creationId="{0E91F5CA-B392-444C-88E3-BF5BAAEBDEB0}"/>
          </ac:spMkLst>
        </pc:spChg>
        <pc:spChg chg="del">
          <ac:chgData name="Martel Réjean" userId="ff920d17-c56a-42bf-82c5-d3b623f5ddd5" providerId="ADAL" clId="{57D7B467-4A91-43FF-B572-FDEB1713795E}" dt="2024-09-23T17:49:56.757" v="453" actId="26606"/>
          <ac:spMkLst>
            <pc:docMk/>
            <pc:sldMk cId="3891372895" sldId="261"/>
            <ac:spMk id="16" creationId="{F6EE1C8D-9233-4EBC-9B68-862FDCA26650}"/>
          </ac:spMkLst>
        </pc:spChg>
        <pc:spChg chg="add mod">
          <ac:chgData name="Martel Réjean" userId="ff920d17-c56a-42bf-82c5-d3b623f5ddd5" providerId="ADAL" clId="{57D7B467-4A91-43FF-B572-FDEB1713795E}" dt="2024-09-25T16:42:03.796" v="1133" actId="1076"/>
          <ac:spMkLst>
            <pc:docMk/>
            <pc:sldMk cId="3891372895" sldId="261"/>
            <ac:spMk id="17" creationId="{C0F77D68-5381-5DBB-CEA1-8E38D25716E0}"/>
          </ac:spMkLst>
        </pc:spChg>
        <pc:spChg chg="del">
          <ac:chgData name="Martel Réjean" userId="ff920d17-c56a-42bf-82c5-d3b623f5ddd5" providerId="ADAL" clId="{57D7B467-4A91-43FF-B572-FDEB1713795E}" dt="2024-09-23T17:49:56.757" v="453" actId="26606"/>
          <ac:spMkLst>
            <pc:docMk/>
            <pc:sldMk cId="3891372895" sldId="261"/>
            <ac:spMk id="18" creationId="{48F92359-2883-4C1D-972D-BF52F3F41A18}"/>
          </ac:spMkLst>
        </pc:spChg>
        <pc:spChg chg="add mod">
          <ac:chgData name="Martel Réjean" userId="ff920d17-c56a-42bf-82c5-d3b623f5ddd5" providerId="ADAL" clId="{57D7B467-4A91-43FF-B572-FDEB1713795E}" dt="2024-09-23T17:51:37.348" v="475"/>
          <ac:spMkLst>
            <pc:docMk/>
            <pc:sldMk cId="3891372895" sldId="261"/>
            <ac:spMk id="19" creationId="{109372E8-DCFF-B66E-0E82-FEFAA65376EC}"/>
          </ac:spMkLst>
        </pc:spChg>
        <pc:spChg chg="add del">
          <ac:chgData name="Martel Réjean" userId="ff920d17-c56a-42bf-82c5-d3b623f5ddd5" providerId="ADAL" clId="{57D7B467-4A91-43FF-B572-FDEB1713795E}" dt="2024-09-23T17:51:18.775" v="474" actId="26606"/>
          <ac:spMkLst>
            <pc:docMk/>
            <pc:sldMk cId="3891372895" sldId="261"/>
            <ac:spMk id="27" creationId="{ABA4B6D2-67B7-4DDF-9D67-252A664A4E1C}"/>
          </ac:spMkLst>
        </pc:spChg>
        <pc:spChg chg="add">
          <ac:chgData name="Martel Réjean" userId="ff920d17-c56a-42bf-82c5-d3b623f5ddd5" providerId="ADAL" clId="{57D7B467-4A91-43FF-B572-FDEB1713795E}" dt="2024-09-23T17:51:18.775" v="474" actId="26606"/>
          <ac:spMkLst>
            <pc:docMk/>
            <pc:sldMk cId="3891372895" sldId="261"/>
            <ac:spMk id="36" creationId="{ABA4B6D2-67B7-4DDF-9D67-252A664A4E1C}"/>
          </ac:spMkLst>
        </pc:spChg>
        <pc:picChg chg="del">
          <ac:chgData name="Martel Réjean" userId="ff920d17-c56a-42bf-82c5-d3b623f5ddd5" providerId="ADAL" clId="{57D7B467-4A91-43FF-B572-FDEB1713795E}" dt="2024-09-23T17:48:22.138" v="447" actId="478"/>
          <ac:picMkLst>
            <pc:docMk/>
            <pc:sldMk cId="3891372895" sldId="261"/>
            <ac:picMk id="5" creationId="{B947420B-568C-6579-D2E3-403A6E8D1A0E}"/>
          </ac:picMkLst>
        </pc:picChg>
        <pc:picChg chg="add del mod">
          <ac:chgData name="Martel Réjean" userId="ff920d17-c56a-42bf-82c5-d3b623f5ddd5" providerId="ADAL" clId="{57D7B467-4A91-43FF-B572-FDEB1713795E}" dt="2024-09-23T17:50:55.733" v="471" actId="478"/>
          <ac:picMkLst>
            <pc:docMk/>
            <pc:sldMk cId="3891372895" sldId="261"/>
            <ac:picMk id="8" creationId="{8160A0E9-E0A7-C02D-A403-D52527E3FBED}"/>
          </ac:picMkLst>
        </pc:picChg>
        <pc:picChg chg="del">
          <ac:chgData name="Martel Réjean" userId="ff920d17-c56a-42bf-82c5-d3b623f5ddd5" providerId="ADAL" clId="{57D7B467-4A91-43FF-B572-FDEB1713795E}" dt="2024-09-23T17:49:56.757" v="453" actId="26606"/>
          <ac:picMkLst>
            <pc:docMk/>
            <pc:sldMk cId="3891372895" sldId="261"/>
            <ac:picMk id="10" creationId="{DEB2E8C4-C3E7-4048-A43D-9859510CFA98}"/>
          </ac:picMkLst>
        </pc:picChg>
        <pc:picChg chg="add mod">
          <ac:chgData name="Martel Réjean" userId="ff920d17-c56a-42bf-82c5-d3b623f5ddd5" providerId="ADAL" clId="{57D7B467-4A91-43FF-B572-FDEB1713795E}" dt="2024-09-25T16:41:59.640" v="1132" actId="1076"/>
          <ac:picMkLst>
            <pc:docMk/>
            <pc:sldMk cId="3891372895" sldId="261"/>
            <ac:picMk id="15" creationId="{3D85710A-071D-4E7A-B6DB-38DA5D60968E}"/>
          </ac:picMkLst>
        </pc:picChg>
        <pc:picChg chg="add del">
          <ac:chgData name="Martel Réjean" userId="ff920d17-c56a-42bf-82c5-d3b623f5ddd5" providerId="ADAL" clId="{57D7B467-4A91-43FF-B572-FDEB1713795E}" dt="2024-09-23T17:51:18.775" v="474" actId="26606"/>
          <ac:picMkLst>
            <pc:docMk/>
            <pc:sldMk cId="3891372895" sldId="261"/>
            <ac:picMk id="23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51:18.775" v="474" actId="26606"/>
          <ac:picMkLst>
            <pc:docMk/>
            <pc:sldMk cId="3891372895" sldId="261"/>
            <ac:picMk id="32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49:56.757" v="453" actId="26606"/>
          <ac:inkMkLst>
            <pc:docMk/>
            <pc:sldMk cId="3891372895" sldId="261"/>
            <ac:inkMk id="12" creationId="{24D29CCB-7956-4E3E-8880-304085F04BF4}"/>
          </ac:inkMkLst>
        </pc:inkChg>
        <pc:inkChg chg="add del">
          <ac:chgData name="Martel Réjean" userId="ff920d17-c56a-42bf-82c5-d3b623f5ddd5" providerId="ADAL" clId="{57D7B467-4A91-43FF-B572-FDEB1713795E}" dt="2024-09-23T17:51:18.775" v="474" actId="26606"/>
          <ac:inkMkLst>
            <pc:docMk/>
            <pc:sldMk cId="3891372895" sldId="261"/>
            <ac:inkMk id="25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51:18.775" v="474" actId="26606"/>
          <ac:inkMkLst>
            <pc:docMk/>
            <pc:sldMk cId="3891372895" sldId="261"/>
            <ac:inkMk id="34" creationId="{24D29CCB-7956-4E3E-8880-304085F04BF4}"/>
          </ac:inkMkLst>
        </pc:inkChg>
      </pc:sldChg>
      <pc:sldChg chg="addSp delSp modSp del mod delAnim modAnim">
        <pc:chgData name="Martel Réjean" userId="ff920d17-c56a-42bf-82c5-d3b623f5ddd5" providerId="ADAL" clId="{57D7B467-4A91-43FF-B572-FDEB1713795E}" dt="2024-09-23T17:55:52.634" v="591" actId="2696"/>
        <pc:sldMkLst>
          <pc:docMk/>
          <pc:sldMk cId="3362406733" sldId="262"/>
        </pc:sldMkLst>
        <pc:spChg chg="del">
          <ac:chgData name="Martel Réjean" userId="ff920d17-c56a-42bf-82c5-d3b623f5ddd5" providerId="ADAL" clId="{57D7B467-4A91-43FF-B572-FDEB1713795E}" dt="2024-09-23T17:51:56.616" v="491" actId="478"/>
          <ac:spMkLst>
            <pc:docMk/>
            <pc:sldMk cId="3362406733" sldId="262"/>
            <ac:spMk id="2" creationId="{F3B6287C-884A-50F3-BC82-A66CD55444BA}"/>
          </ac:spMkLst>
        </pc:spChg>
        <pc:spChg chg="add del mod">
          <ac:chgData name="Martel Réjean" userId="ff920d17-c56a-42bf-82c5-d3b623f5ddd5" providerId="ADAL" clId="{57D7B467-4A91-43FF-B572-FDEB1713795E}" dt="2024-09-23T17:52:04.948" v="492" actId="478"/>
          <ac:spMkLst>
            <pc:docMk/>
            <pc:sldMk cId="3362406733" sldId="262"/>
            <ac:spMk id="4" creationId="{EC15E2C1-CAB0-A85E-CD41-01229508A899}"/>
          </ac:spMkLst>
        </pc:spChg>
        <pc:spChg chg="del">
          <ac:chgData name="Martel Réjean" userId="ff920d17-c56a-42bf-82c5-d3b623f5ddd5" providerId="ADAL" clId="{57D7B467-4A91-43FF-B572-FDEB1713795E}" dt="2024-09-23T17:52:10.211" v="493" actId="478"/>
          <ac:spMkLst>
            <pc:docMk/>
            <pc:sldMk cId="3362406733" sldId="262"/>
            <ac:spMk id="6" creationId="{FDB298F3-8FFC-C4C8-668D-473804851A35}"/>
          </ac:spMkLst>
        </pc:spChg>
        <pc:spChg chg="add mod">
          <ac:chgData name="Martel Réjean" userId="ff920d17-c56a-42bf-82c5-d3b623f5ddd5" providerId="ADAL" clId="{57D7B467-4A91-43FF-B572-FDEB1713795E}" dt="2024-09-23T17:52:59.853" v="543" actId="20577"/>
          <ac:spMkLst>
            <pc:docMk/>
            <pc:sldMk cId="3362406733" sldId="262"/>
            <ac:spMk id="7" creationId="{5A9AABD4-21D2-D5C1-EAF0-B41D61193926}"/>
          </ac:spMkLst>
        </pc:spChg>
        <pc:spChg chg="add del mod">
          <ac:chgData name="Martel Réjean" userId="ff920d17-c56a-42bf-82c5-d3b623f5ddd5" providerId="ADAL" clId="{57D7B467-4A91-43FF-B572-FDEB1713795E}" dt="2024-09-23T17:53:45.374" v="560" actId="478"/>
          <ac:spMkLst>
            <pc:docMk/>
            <pc:sldMk cId="3362406733" sldId="262"/>
            <ac:spMk id="8" creationId="{36B983B1-5437-59D5-A6C7-3FC18374BEE7}"/>
          </ac:spMkLst>
        </pc:spChg>
        <pc:spChg chg="add mod">
          <ac:chgData name="Martel Réjean" userId="ff920d17-c56a-42bf-82c5-d3b623f5ddd5" providerId="ADAL" clId="{57D7B467-4A91-43FF-B572-FDEB1713795E}" dt="2024-09-23T17:53:50.572" v="561" actId="1076"/>
          <ac:spMkLst>
            <pc:docMk/>
            <pc:sldMk cId="3362406733" sldId="262"/>
            <ac:spMk id="9" creationId="{E349639D-2485-C2BF-74C5-EA83F2396099}"/>
          </ac:spMkLst>
        </pc:spChg>
        <pc:spChg chg="del">
          <ac:chgData name="Martel Réjean" userId="ff920d17-c56a-42bf-82c5-d3b623f5ddd5" providerId="ADAL" clId="{57D7B467-4A91-43FF-B572-FDEB1713795E}" dt="2024-09-23T17:52:12.671" v="494" actId="26606"/>
          <ac:spMkLst>
            <pc:docMk/>
            <pc:sldMk cId="3362406733" sldId="262"/>
            <ac:spMk id="14" creationId="{0E91F5CA-B392-444C-88E3-BF5BAAEBDEB0}"/>
          </ac:spMkLst>
        </pc:spChg>
        <pc:spChg chg="del">
          <ac:chgData name="Martel Réjean" userId="ff920d17-c56a-42bf-82c5-d3b623f5ddd5" providerId="ADAL" clId="{57D7B467-4A91-43FF-B572-FDEB1713795E}" dt="2024-09-23T17:52:12.671" v="494" actId="26606"/>
          <ac:spMkLst>
            <pc:docMk/>
            <pc:sldMk cId="3362406733" sldId="262"/>
            <ac:spMk id="16" creationId="{F6EE1C8D-9233-4EBC-9B68-862FDCA26650}"/>
          </ac:spMkLst>
        </pc:spChg>
        <pc:spChg chg="del">
          <ac:chgData name="Martel Réjean" userId="ff920d17-c56a-42bf-82c5-d3b623f5ddd5" providerId="ADAL" clId="{57D7B467-4A91-43FF-B572-FDEB1713795E}" dt="2024-09-23T17:52:12.671" v="494" actId="26606"/>
          <ac:spMkLst>
            <pc:docMk/>
            <pc:sldMk cId="3362406733" sldId="262"/>
            <ac:spMk id="18" creationId="{48F92359-2883-4C1D-972D-BF52F3F41A18}"/>
          </ac:spMkLst>
        </pc:spChg>
        <pc:spChg chg="add">
          <ac:chgData name="Martel Réjean" userId="ff920d17-c56a-42bf-82c5-d3b623f5ddd5" providerId="ADAL" clId="{57D7B467-4A91-43FF-B572-FDEB1713795E}" dt="2024-09-23T17:52:12.671" v="494" actId="26606"/>
          <ac:spMkLst>
            <pc:docMk/>
            <pc:sldMk cId="3362406733" sldId="262"/>
            <ac:spMk id="27" creationId="{ABA4B6D2-67B7-4DDF-9D67-252A664A4E1C}"/>
          </ac:spMkLst>
        </pc:spChg>
        <pc:picChg chg="del">
          <ac:chgData name="Martel Réjean" userId="ff920d17-c56a-42bf-82c5-d3b623f5ddd5" providerId="ADAL" clId="{57D7B467-4A91-43FF-B572-FDEB1713795E}" dt="2024-09-23T17:52:12.671" v="494" actId="26606"/>
          <ac:picMkLst>
            <pc:docMk/>
            <pc:sldMk cId="3362406733" sldId="262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52:12.671" v="494" actId="26606"/>
          <ac:picMkLst>
            <pc:docMk/>
            <pc:sldMk cId="3362406733" sldId="262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52:12.671" v="494" actId="26606"/>
          <ac:inkMkLst>
            <pc:docMk/>
            <pc:sldMk cId="3362406733" sldId="262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52:12.671" v="494" actId="26606"/>
          <ac:inkMkLst>
            <pc:docMk/>
            <pc:sldMk cId="3362406733" sldId="262"/>
            <ac:inkMk id="25" creationId="{24D29CCB-7956-4E3E-8880-304085F04BF4}"/>
          </ac:inkMkLst>
        </pc:inkChg>
      </pc:sldChg>
      <pc:sldChg chg="addSp delSp modSp mod delAnim modAnim">
        <pc:chgData name="Martel Réjean" userId="ff920d17-c56a-42bf-82c5-d3b623f5ddd5" providerId="ADAL" clId="{57D7B467-4A91-43FF-B572-FDEB1713795E}" dt="2024-09-25T16:26:36.518" v="1066"/>
        <pc:sldMkLst>
          <pc:docMk/>
          <pc:sldMk cId="858098862" sldId="263"/>
        </pc:sldMkLst>
        <pc:spChg chg="del">
          <ac:chgData name="Martel Réjean" userId="ff920d17-c56a-42bf-82c5-d3b623f5ddd5" providerId="ADAL" clId="{57D7B467-4A91-43FF-B572-FDEB1713795E}" dt="2024-09-23T17:54:25.096" v="562" actId="478"/>
          <ac:spMkLst>
            <pc:docMk/>
            <pc:sldMk cId="858098862" sldId="263"/>
            <ac:spMk id="2" creationId="{ECB34F5A-9CB1-D377-735C-D372B6544801}"/>
          </ac:spMkLst>
        </pc:spChg>
        <pc:spChg chg="add del mod">
          <ac:chgData name="Martel Réjean" userId="ff920d17-c56a-42bf-82c5-d3b623f5ddd5" providerId="ADAL" clId="{57D7B467-4A91-43FF-B572-FDEB1713795E}" dt="2024-09-23T17:54:37.312" v="565" actId="478"/>
          <ac:spMkLst>
            <pc:docMk/>
            <pc:sldMk cId="858098862" sldId="263"/>
            <ac:spMk id="4" creationId="{942EC1D8-45CB-B01C-1CFA-6840833ABA56}"/>
          </ac:spMkLst>
        </pc:spChg>
        <pc:spChg chg="del mod">
          <ac:chgData name="Martel Réjean" userId="ff920d17-c56a-42bf-82c5-d3b623f5ddd5" providerId="ADAL" clId="{57D7B467-4A91-43FF-B572-FDEB1713795E}" dt="2024-09-23T17:54:29.978" v="564" actId="478"/>
          <ac:spMkLst>
            <pc:docMk/>
            <pc:sldMk cId="858098862" sldId="263"/>
            <ac:spMk id="6" creationId="{8BBEA5E8-1D10-8A39-AAC1-4C241EF9D4FE}"/>
          </ac:spMkLst>
        </pc:spChg>
        <pc:spChg chg="add mod">
          <ac:chgData name="Martel Réjean" userId="ff920d17-c56a-42bf-82c5-d3b623f5ddd5" providerId="ADAL" clId="{57D7B467-4A91-43FF-B572-FDEB1713795E}" dt="2024-09-23T17:58:48.684" v="640" actId="27636"/>
          <ac:spMkLst>
            <pc:docMk/>
            <pc:sldMk cId="858098862" sldId="263"/>
            <ac:spMk id="7" creationId="{16BE3A66-D43F-9262-42B8-8B587EED5798}"/>
          </ac:spMkLst>
        </pc:spChg>
        <pc:spChg chg="add mod">
          <ac:chgData name="Martel Réjean" userId="ff920d17-c56a-42bf-82c5-d3b623f5ddd5" providerId="ADAL" clId="{57D7B467-4A91-43FF-B572-FDEB1713795E}" dt="2024-09-23T17:55:08.671" v="575"/>
          <ac:spMkLst>
            <pc:docMk/>
            <pc:sldMk cId="858098862" sldId="263"/>
            <ac:spMk id="8" creationId="{ADA55531-0616-3D56-CBEA-90DE854CE4E4}"/>
          </ac:spMkLst>
        </pc:spChg>
        <pc:spChg chg="add del">
          <ac:chgData name="Martel Réjean" userId="ff920d17-c56a-42bf-82c5-d3b623f5ddd5" providerId="ADAL" clId="{57D7B467-4A91-43FF-B572-FDEB1713795E}" dt="2024-09-23T17:54:51.066" v="574" actId="26606"/>
          <ac:spMkLst>
            <pc:docMk/>
            <pc:sldMk cId="858098862" sldId="263"/>
            <ac:spMk id="47" creationId="{0E91F5CA-B392-444C-88E3-BF5BAAEBDEB0}"/>
          </ac:spMkLst>
        </pc:spChg>
        <pc:spChg chg="add del">
          <ac:chgData name="Martel Réjean" userId="ff920d17-c56a-42bf-82c5-d3b623f5ddd5" providerId="ADAL" clId="{57D7B467-4A91-43FF-B572-FDEB1713795E}" dt="2024-09-23T17:54:51.066" v="574" actId="26606"/>
          <ac:spMkLst>
            <pc:docMk/>
            <pc:sldMk cId="858098862" sldId="263"/>
            <ac:spMk id="49" creationId="{0459807F-B6FA-44D3-9A53-C55B6B56884A}"/>
          </ac:spMkLst>
        </pc:spChg>
        <pc:spChg chg="add del">
          <ac:chgData name="Martel Réjean" userId="ff920d17-c56a-42bf-82c5-d3b623f5ddd5" providerId="ADAL" clId="{57D7B467-4A91-43FF-B572-FDEB1713795E}" dt="2024-09-23T17:54:45.768" v="567" actId="26606"/>
          <ac:spMkLst>
            <pc:docMk/>
            <pc:sldMk cId="858098862" sldId="263"/>
            <ac:spMk id="58" creationId="{ABA4B6D2-67B7-4DDF-9D67-252A664A4E1C}"/>
          </ac:spMkLst>
        </pc:spChg>
        <pc:spChg chg="add del">
          <ac:chgData name="Martel Réjean" userId="ff920d17-c56a-42bf-82c5-d3b623f5ddd5" providerId="ADAL" clId="{57D7B467-4A91-43FF-B572-FDEB1713795E}" dt="2024-09-23T17:54:47.541" v="569" actId="26606"/>
          <ac:spMkLst>
            <pc:docMk/>
            <pc:sldMk cId="858098862" sldId="263"/>
            <ac:spMk id="60" creationId="{B1C78D58-7D60-41F3-9B50-C56B5D4A6454}"/>
          </ac:spMkLst>
        </pc:spChg>
        <pc:spChg chg="add del">
          <ac:chgData name="Martel Réjean" userId="ff920d17-c56a-42bf-82c5-d3b623f5ddd5" providerId="ADAL" clId="{57D7B467-4A91-43FF-B572-FDEB1713795E}" dt="2024-09-23T17:54:47.541" v="569" actId="26606"/>
          <ac:spMkLst>
            <pc:docMk/>
            <pc:sldMk cId="858098862" sldId="263"/>
            <ac:spMk id="62" creationId="{1F57F1B9-2D43-40E1-AF8B-7114F1A76D7E}"/>
          </ac:spMkLst>
        </pc:spChg>
        <pc:spChg chg="add del">
          <ac:chgData name="Martel Réjean" userId="ff920d17-c56a-42bf-82c5-d3b623f5ddd5" providerId="ADAL" clId="{57D7B467-4A91-43FF-B572-FDEB1713795E}" dt="2024-09-23T17:54:47.541" v="569" actId="26606"/>
          <ac:spMkLst>
            <pc:docMk/>
            <pc:sldMk cId="858098862" sldId="263"/>
            <ac:spMk id="64" creationId="{748321A4-DDE5-4057-A34B-A19FC26C50B0}"/>
          </ac:spMkLst>
        </pc:spChg>
        <pc:spChg chg="add del">
          <ac:chgData name="Martel Réjean" userId="ff920d17-c56a-42bf-82c5-d3b623f5ddd5" providerId="ADAL" clId="{57D7B467-4A91-43FF-B572-FDEB1713795E}" dt="2024-09-23T17:54:48.744" v="571" actId="26606"/>
          <ac:spMkLst>
            <pc:docMk/>
            <pc:sldMk cId="858098862" sldId="263"/>
            <ac:spMk id="68" creationId="{ABA4B6D2-67B7-4DDF-9D67-252A664A4E1C}"/>
          </ac:spMkLst>
        </pc:spChg>
        <pc:spChg chg="add del">
          <ac:chgData name="Martel Réjean" userId="ff920d17-c56a-42bf-82c5-d3b623f5ddd5" providerId="ADAL" clId="{57D7B467-4A91-43FF-B572-FDEB1713795E}" dt="2024-09-23T17:54:51.066" v="573" actId="26606"/>
          <ac:spMkLst>
            <pc:docMk/>
            <pc:sldMk cId="858098862" sldId="263"/>
            <ac:spMk id="72" creationId="{08C4A713-42F1-47D8-8179-9CCA92412308}"/>
          </ac:spMkLst>
        </pc:spChg>
        <pc:spChg chg="add del">
          <ac:chgData name="Martel Réjean" userId="ff920d17-c56a-42bf-82c5-d3b623f5ddd5" providerId="ADAL" clId="{57D7B467-4A91-43FF-B572-FDEB1713795E}" dt="2024-09-23T17:54:51.066" v="573" actId="26606"/>
          <ac:spMkLst>
            <pc:docMk/>
            <pc:sldMk cId="858098862" sldId="263"/>
            <ac:spMk id="73" creationId="{5D821C54-A14C-4A44-9271-1BA19D7150A3}"/>
          </ac:spMkLst>
        </pc:spChg>
        <pc:spChg chg="add">
          <ac:chgData name="Martel Réjean" userId="ff920d17-c56a-42bf-82c5-d3b623f5ddd5" providerId="ADAL" clId="{57D7B467-4A91-43FF-B572-FDEB1713795E}" dt="2024-09-23T17:54:51.066" v="574" actId="26606"/>
          <ac:spMkLst>
            <pc:docMk/>
            <pc:sldMk cId="858098862" sldId="263"/>
            <ac:spMk id="7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54:51.066" v="574" actId="26606"/>
          <ac:picMkLst>
            <pc:docMk/>
            <pc:sldMk cId="858098862" sldId="263"/>
            <ac:picMk id="5" creationId="{D53590D2-545D-EEE5-CBB5-7832DBF267A0}"/>
          </ac:picMkLst>
        </pc:picChg>
        <pc:picChg chg="add del">
          <ac:chgData name="Martel Réjean" userId="ff920d17-c56a-42bf-82c5-d3b623f5ddd5" providerId="ADAL" clId="{57D7B467-4A91-43FF-B572-FDEB1713795E}" dt="2024-09-23T17:54:51.066" v="574" actId="26606"/>
          <ac:picMkLst>
            <pc:docMk/>
            <pc:sldMk cId="858098862" sldId="263"/>
            <ac:picMk id="43" creationId="{DEB2E8C4-C3E7-4048-A43D-9859510CFA98}"/>
          </ac:picMkLst>
        </pc:picChg>
        <pc:picChg chg="add del">
          <ac:chgData name="Martel Réjean" userId="ff920d17-c56a-42bf-82c5-d3b623f5ddd5" providerId="ADAL" clId="{57D7B467-4A91-43FF-B572-FDEB1713795E}" dt="2024-09-23T17:54:45.768" v="567" actId="26606"/>
          <ac:picMkLst>
            <pc:docMk/>
            <pc:sldMk cId="858098862" sldId="263"/>
            <ac:picMk id="54" creationId="{DEB2E8C4-C3E7-4048-A43D-9859510CFA98}"/>
          </ac:picMkLst>
        </pc:picChg>
        <pc:picChg chg="add del">
          <ac:chgData name="Martel Réjean" userId="ff920d17-c56a-42bf-82c5-d3b623f5ddd5" providerId="ADAL" clId="{57D7B467-4A91-43FF-B572-FDEB1713795E}" dt="2024-09-23T17:54:47.541" v="569" actId="26606"/>
          <ac:picMkLst>
            <pc:docMk/>
            <pc:sldMk cId="858098862" sldId="263"/>
            <ac:picMk id="61" creationId="{DEB2E8C4-C3E7-4048-A43D-9859510CFA98}"/>
          </ac:picMkLst>
        </pc:picChg>
        <pc:picChg chg="add del">
          <ac:chgData name="Martel Réjean" userId="ff920d17-c56a-42bf-82c5-d3b623f5ddd5" providerId="ADAL" clId="{57D7B467-4A91-43FF-B572-FDEB1713795E}" dt="2024-09-23T17:54:48.744" v="571" actId="26606"/>
          <ac:picMkLst>
            <pc:docMk/>
            <pc:sldMk cId="858098862" sldId="263"/>
            <ac:picMk id="66" creationId="{DEB2E8C4-C3E7-4048-A43D-9859510CFA98}"/>
          </ac:picMkLst>
        </pc:picChg>
        <pc:picChg chg="add del">
          <ac:chgData name="Martel Réjean" userId="ff920d17-c56a-42bf-82c5-d3b623f5ddd5" providerId="ADAL" clId="{57D7B467-4A91-43FF-B572-FDEB1713795E}" dt="2024-09-23T17:54:51.066" v="573" actId="26606"/>
          <ac:picMkLst>
            <pc:docMk/>
            <pc:sldMk cId="858098862" sldId="263"/>
            <ac:picMk id="7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54:51.066" v="574" actId="26606"/>
          <ac:picMkLst>
            <pc:docMk/>
            <pc:sldMk cId="858098862" sldId="263"/>
            <ac:picMk id="75" creationId="{DEB2E8C4-C3E7-4048-A43D-9859510CFA98}"/>
          </ac:picMkLst>
        </pc:picChg>
        <pc:inkChg chg="add del">
          <ac:chgData name="Martel Réjean" userId="ff920d17-c56a-42bf-82c5-d3b623f5ddd5" providerId="ADAL" clId="{57D7B467-4A91-43FF-B572-FDEB1713795E}" dt="2024-09-23T17:54:51.066" v="574" actId="26606"/>
          <ac:inkMkLst>
            <pc:docMk/>
            <pc:sldMk cId="858098862" sldId="263"/>
            <ac:inkMk id="45" creationId="{24D29CCB-7956-4E3E-8880-304085F04BF4}"/>
          </ac:inkMkLst>
        </pc:inkChg>
        <pc:inkChg chg="add del">
          <ac:chgData name="Martel Réjean" userId="ff920d17-c56a-42bf-82c5-d3b623f5ddd5" providerId="ADAL" clId="{57D7B467-4A91-43FF-B572-FDEB1713795E}" dt="2024-09-23T17:54:45.768" v="567" actId="26606"/>
          <ac:inkMkLst>
            <pc:docMk/>
            <pc:sldMk cId="858098862" sldId="263"/>
            <ac:inkMk id="56" creationId="{24D29CCB-7956-4E3E-8880-304085F04BF4}"/>
          </ac:inkMkLst>
        </pc:inkChg>
        <pc:inkChg chg="add del">
          <ac:chgData name="Martel Réjean" userId="ff920d17-c56a-42bf-82c5-d3b623f5ddd5" providerId="ADAL" clId="{57D7B467-4A91-43FF-B572-FDEB1713795E}" dt="2024-09-23T17:54:47.541" v="569" actId="26606"/>
          <ac:inkMkLst>
            <pc:docMk/>
            <pc:sldMk cId="858098862" sldId="263"/>
            <ac:inkMk id="63" creationId="{24D29CCB-7956-4E3E-8880-304085F04BF4}"/>
          </ac:inkMkLst>
        </pc:inkChg>
        <pc:inkChg chg="add del">
          <ac:chgData name="Martel Réjean" userId="ff920d17-c56a-42bf-82c5-d3b623f5ddd5" providerId="ADAL" clId="{57D7B467-4A91-43FF-B572-FDEB1713795E}" dt="2024-09-23T17:54:48.744" v="571" actId="26606"/>
          <ac:inkMkLst>
            <pc:docMk/>
            <pc:sldMk cId="858098862" sldId="263"/>
            <ac:inkMk id="67" creationId="{24D29CCB-7956-4E3E-8880-304085F04BF4}"/>
          </ac:inkMkLst>
        </pc:inkChg>
        <pc:inkChg chg="add del">
          <ac:chgData name="Martel Réjean" userId="ff920d17-c56a-42bf-82c5-d3b623f5ddd5" providerId="ADAL" clId="{57D7B467-4A91-43FF-B572-FDEB1713795E}" dt="2024-09-23T17:54:51.066" v="573" actId="26606"/>
          <ac:inkMkLst>
            <pc:docMk/>
            <pc:sldMk cId="858098862" sldId="263"/>
            <ac:inkMk id="71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54:51.066" v="574" actId="26606"/>
          <ac:inkMkLst>
            <pc:docMk/>
            <pc:sldMk cId="858098862" sldId="263"/>
            <ac:inkMk id="76" creationId="{24D29CCB-7956-4E3E-8880-304085F04BF4}"/>
          </ac:inkMkLst>
        </pc:inkChg>
      </pc:sldChg>
      <pc:sldChg chg="addSp delSp modSp mod delAnim modAnim">
        <pc:chgData name="Martel Réjean" userId="ff920d17-c56a-42bf-82c5-d3b623f5ddd5" providerId="ADAL" clId="{57D7B467-4A91-43FF-B572-FDEB1713795E}" dt="2024-09-25T16:26:41.346" v="1067"/>
        <pc:sldMkLst>
          <pc:docMk/>
          <pc:sldMk cId="292139316" sldId="264"/>
        </pc:sldMkLst>
        <pc:spChg chg="del">
          <ac:chgData name="Martel Réjean" userId="ff920d17-c56a-42bf-82c5-d3b623f5ddd5" providerId="ADAL" clId="{57D7B467-4A91-43FF-B572-FDEB1713795E}" dt="2024-09-23T17:55:59.220" v="592" actId="478"/>
          <ac:spMkLst>
            <pc:docMk/>
            <pc:sldMk cId="292139316" sldId="264"/>
            <ac:spMk id="2" creationId="{1DC17FBA-D134-F505-CDA2-AC5D2290D094}"/>
          </ac:spMkLst>
        </pc:spChg>
        <pc:spChg chg="add del mod">
          <ac:chgData name="Martel Réjean" userId="ff920d17-c56a-42bf-82c5-d3b623f5ddd5" providerId="ADAL" clId="{57D7B467-4A91-43FF-B572-FDEB1713795E}" dt="2024-09-23T17:56:36.578" v="594" actId="478"/>
          <ac:spMkLst>
            <pc:docMk/>
            <pc:sldMk cId="292139316" sldId="264"/>
            <ac:spMk id="4" creationId="{56F71AAA-4960-3926-8AA7-9C0FFF1D03CF}"/>
          </ac:spMkLst>
        </pc:spChg>
        <pc:spChg chg="del">
          <ac:chgData name="Martel Réjean" userId="ff920d17-c56a-42bf-82c5-d3b623f5ddd5" providerId="ADAL" clId="{57D7B467-4A91-43FF-B572-FDEB1713795E}" dt="2024-09-23T17:56:01.103" v="593" actId="478"/>
          <ac:spMkLst>
            <pc:docMk/>
            <pc:sldMk cId="292139316" sldId="264"/>
            <ac:spMk id="6" creationId="{7C9F8C2E-04CF-C77A-645A-B3E09E842908}"/>
          </ac:spMkLst>
        </pc:spChg>
        <pc:spChg chg="add mod">
          <ac:chgData name="Martel Réjean" userId="ff920d17-c56a-42bf-82c5-d3b623f5ddd5" providerId="ADAL" clId="{57D7B467-4A91-43FF-B572-FDEB1713795E}" dt="2024-09-23T17:58:13.651" v="636" actId="207"/>
          <ac:spMkLst>
            <pc:docMk/>
            <pc:sldMk cId="292139316" sldId="264"/>
            <ac:spMk id="7" creationId="{9E3242DF-D751-7E41-9CB5-BA26EC8DCA66}"/>
          </ac:spMkLst>
        </pc:spChg>
        <pc:spChg chg="add mod">
          <ac:chgData name="Martel Réjean" userId="ff920d17-c56a-42bf-82c5-d3b623f5ddd5" providerId="ADAL" clId="{57D7B467-4A91-43FF-B572-FDEB1713795E}" dt="2024-09-23T17:56:55.505" v="596"/>
          <ac:spMkLst>
            <pc:docMk/>
            <pc:sldMk cId="292139316" sldId="264"/>
            <ac:spMk id="8" creationId="{31A3D87B-B8A6-E82F-CEF4-BF22B8AB12B0}"/>
          </ac:spMkLst>
        </pc:spChg>
        <pc:spChg chg="del">
          <ac:chgData name="Martel Réjean" userId="ff920d17-c56a-42bf-82c5-d3b623f5ddd5" providerId="ADAL" clId="{57D7B467-4A91-43FF-B572-FDEB1713795E}" dt="2024-09-23T17:56:41.021" v="595" actId="26606"/>
          <ac:spMkLst>
            <pc:docMk/>
            <pc:sldMk cId="292139316" sldId="264"/>
            <ac:spMk id="14" creationId="{0E91F5CA-B392-444C-88E3-BF5BAAEBDEB0}"/>
          </ac:spMkLst>
        </pc:spChg>
        <pc:spChg chg="del">
          <ac:chgData name="Martel Réjean" userId="ff920d17-c56a-42bf-82c5-d3b623f5ddd5" providerId="ADAL" clId="{57D7B467-4A91-43FF-B572-FDEB1713795E}" dt="2024-09-23T17:56:41.021" v="595" actId="26606"/>
          <ac:spMkLst>
            <pc:docMk/>
            <pc:sldMk cId="292139316" sldId="264"/>
            <ac:spMk id="16" creationId="{0459807F-B6FA-44D3-9A53-C55B6B56884A}"/>
          </ac:spMkLst>
        </pc:spChg>
        <pc:spChg chg="add">
          <ac:chgData name="Martel Réjean" userId="ff920d17-c56a-42bf-82c5-d3b623f5ddd5" providerId="ADAL" clId="{57D7B467-4A91-43FF-B572-FDEB1713795E}" dt="2024-09-23T17:56:41.021" v="595" actId="26606"/>
          <ac:spMkLst>
            <pc:docMk/>
            <pc:sldMk cId="292139316" sldId="264"/>
            <ac:spMk id="25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56:41.021" v="595" actId="26606"/>
          <ac:picMkLst>
            <pc:docMk/>
            <pc:sldMk cId="292139316" sldId="264"/>
            <ac:picMk id="5" creationId="{EB2B7F2F-72C6-D193-82F9-E74B2A000891}"/>
          </ac:picMkLst>
        </pc:picChg>
        <pc:picChg chg="del">
          <ac:chgData name="Martel Réjean" userId="ff920d17-c56a-42bf-82c5-d3b623f5ddd5" providerId="ADAL" clId="{57D7B467-4A91-43FF-B572-FDEB1713795E}" dt="2024-09-23T17:56:41.021" v="595" actId="26606"/>
          <ac:picMkLst>
            <pc:docMk/>
            <pc:sldMk cId="292139316" sldId="264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56:41.021" v="595" actId="26606"/>
          <ac:picMkLst>
            <pc:docMk/>
            <pc:sldMk cId="292139316" sldId="264"/>
            <ac:picMk id="21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56:41.021" v="595" actId="26606"/>
          <ac:inkMkLst>
            <pc:docMk/>
            <pc:sldMk cId="292139316" sldId="264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56:41.021" v="595" actId="26606"/>
          <ac:inkMkLst>
            <pc:docMk/>
            <pc:sldMk cId="292139316" sldId="264"/>
            <ac:inkMk id="23" creationId="{24D29CCB-7956-4E3E-8880-304085F04BF4}"/>
          </ac:inkMkLst>
        </pc:inkChg>
      </pc:sldChg>
      <pc:sldChg chg="addSp modSp mod modAnim">
        <pc:chgData name="Martel Réjean" userId="ff920d17-c56a-42bf-82c5-d3b623f5ddd5" providerId="ADAL" clId="{57D7B467-4A91-43FF-B572-FDEB1713795E}" dt="2024-09-25T16:32:58.136" v="1104"/>
        <pc:sldMkLst>
          <pc:docMk/>
          <pc:sldMk cId="317509467" sldId="265"/>
        </pc:sldMkLst>
        <pc:spChg chg="add mod">
          <ac:chgData name="Martel Réjean" userId="ff920d17-c56a-42bf-82c5-d3b623f5ddd5" providerId="ADAL" clId="{57D7B467-4A91-43FF-B572-FDEB1713795E}" dt="2024-09-23T17:59:14.992" v="676" actId="20577"/>
          <ac:spMkLst>
            <pc:docMk/>
            <pc:sldMk cId="317509467" sldId="265"/>
            <ac:spMk id="2" creationId="{F7183CE1-30C2-0B7D-02E9-7375BEF3B477}"/>
          </ac:spMkLst>
        </pc:spChg>
      </pc:sldChg>
      <pc:sldChg chg="del">
        <pc:chgData name="Martel Réjean" userId="ff920d17-c56a-42bf-82c5-d3b623f5ddd5" providerId="ADAL" clId="{57D7B467-4A91-43FF-B572-FDEB1713795E}" dt="2024-09-23T18:01:43.563" v="694" actId="2696"/>
        <pc:sldMkLst>
          <pc:docMk/>
          <pc:sldMk cId="3231045472" sldId="266"/>
        </pc:sldMkLst>
      </pc:sldChg>
      <pc:sldChg chg="addSp delSp modSp mod delAnim modAnim">
        <pc:chgData name="Martel Réjean" userId="ff920d17-c56a-42bf-82c5-d3b623f5ddd5" providerId="ADAL" clId="{57D7B467-4A91-43FF-B572-FDEB1713795E}" dt="2024-09-25T16:31:24.805" v="1087"/>
        <pc:sldMkLst>
          <pc:docMk/>
          <pc:sldMk cId="3217920451" sldId="267"/>
        </pc:sldMkLst>
        <pc:spChg chg="del">
          <ac:chgData name="Martel Réjean" userId="ff920d17-c56a-42bf-82c5-d3b623f5ddd5" providerId="ADAL" clId="{57D7B467-4A91-43FF-B572-FDEB1713795E}" dt="2024-09-23T18:04:01.336" v="794" actId="478"/>
          <ac:spMkLst>
            <pc:docMk/>
            <pc:sldMk cId="3217920451" sldId="267"/>
            <ac:spMk id="2" creationId="{CDAB36D9-1BD3-1DD0-22A6-90C3D4AFB9F3}"/>
          </ac:spMkLst>
        </pc:spChg>
        <pc:spChg chg="add del mod">
          <ac:chgData name="Martel Réjean" userId="ff920d17-c56a-42bf-82c5-d3b623f5ddd5" providerId="ADAL" clId="{57D7B467-4A91-43FF-B572-FDEB1713795E}" dt="2024-09-23T18:04:04.912" v="795" actId="478"/>
          <ac:spMkLst>
            <pc:docMk/>
            <pc:sldMk cId="3217920451" sldId="267"/>
            <ac:spMk id="4" creationId="{E965B82F-39CA-C627-ECF5-A5CDA9417504}"/>
          </ac:spMkLst>
        </pc:spChg>
        <pc:spChg chg="del">
          <ac:chgData name="Martel Réjean" userId="ff920d17-c56a-42bf-82c5-d3b623f5ddd5" providerId="ADAL" clId="{57D7B467-4A91-43FF-B572-FDEB1713795E}" dt="2024-09-23T18:04:10.906" v="796" actId="21"/>
          <ac:spMkLst>
            <pc:docMk/>
            <pc:sldMk cId="3217920451" sldId="267"/>
            <ac:spMk id="6" creationId="{E4063445-DFE2-0629-C3A2-5DD4EDAA81ED}"/>
          </ac:spMkLst>
        </pc:spChg>
        <pc:spChg chg="add mod">
          <ac:chgData name="Martel Réjean" userId="ff920d17-c56a-42bf-82c5-d3b623f5ddd5" providerId="ADAL" clId="{57D7B467-4A91-43FF-B572-FDEB1713795E}" dt="2024-09-23T18:04:30.365" v="799" actId="207"/>
          <ac:spMkLst>
            <pc:docMk/>
            <pc:sldMk cId="3217920451" sldId="267"/>
            <ac:spMk id="7" creationId="{E4063445-DFE2-0629-C3A2-5DD4EDAA81ED}"/>
          </ac:spMkLst>
        </pc:spChg>
        <pc:spChg chg="add mod">
          <ac:chgData name="Martel Réjean" userId="ff920d17-c56a-42bf-82c5-d3b623f5ddd5" providerId="ADAL" clId="{57D7B467-4A91-43FF-B572-FDEB1713795E}" dt="2024-09-23T18:04:51.351" v="835" actId="20577"/>
          <ac:spMkLst>
            <pc:docMk/>
            <pc:sldMk cId="3217920451" sldId="267"/>
            <ac:spMk id="8" creationId="{FB31B37E-7773-3A0D-FAD2-5ADA80987483}"/>
          </ac:spMkLst>
        </pc:spChg>
        <pc:spChg chg="del">
          <ac:chgData name="Martel Réjean" userId="ff920d17-c56a-42bf-82c5-d3b623f5ddd5" providerId="ADAL" clId="{57D7B467-4A91-43FF-B572-FDEB1713795E}" dt="2024-09-23T18:04:20.486" v="797" actId="26606"/>
          <ac:spMkLst>
            <pc:docMk/>
            <pc:sldMk cId="3217920451" sldId="267"/>
            <ac:spMk id="14" creationId="{0E91F5CA-B392-444C-88E3-BF5BAAEBDEB0}"/>
          </ac:spMkLst>
        </pc:spChg>
        <pc:spChg chg="del">
          <ac:chgData name="Martel Réjean" userId="ff920d17-c56a-42bf-82c5-d3b623f5ddd5" providerId="ADAL" clId="{57D7B467-4A91-43FF-B572-FDEB1713795E}" dt="2024-09-23T18:04:20.486" v="797" actId="26606"/>
          <ac:spMkLst>
            <pc:docMk/>
            <pc:sldMk cId="3217920451" sldId="267"/>
            <ac:spMk id="16" creationId="{F6EE1C8D-9233-4EBC-9B68-862FDCA26650}"/>
          </ac:spMkLst>
        </pc:spChg>
        <pc:spChg chg="del">
          <ac:chgData name="Martel Réjean" userId="ff920d17-c56a-42bf-82c5-d3b623f5ddd5" providerId="ADAL" clId="{57D7B467-4A91-43FF-B572-FDEB1713795E}" dt="2024-09-23T18:04:20.486" v="797" actId="26606"/>
          <ac:spMkLst>
            <pc:docMk/>
            <pc:sldMk cId="3217920451" sldId="267"/>
            <ac:spMk id="18" creationId="{48F92359-2883-4C1D-972D-BF52F3F41A18}"/>
          </ac:spMkLst>
        </pc:spChg>
        <pc:spChg chg="add">
          <ac:chgData name="Martel Réjean" userId="ff920d17-c56a-42bf-82c5-d3b623f5ddd5" providerId="ADAL" clId="{57D7B467-4A91-43FF-B572-FDEB1713795E}" dt="2024-09-23T18:04:20.486" v="797" actId="26606"/>
          <ac:spMkLst>
            <pc:docMk/>
            <pc:sldMk cId="3217920451" sldId="267"/>
            <ac:spMk id="27" creationId="{ABA4B6D2-67B7-4DDF-9D67-252A664A4E1C}"/>
          </ac:spMkLst>
        </pc:spChg>
        <pc:picChg chg="del">
          <ac:chgData name="Martel Réjean" userId="ff920d17-c56a-42bf-82c5-d3b623f5ddd5" providerId="ADAL" clId="{57D7B467-4A91-43FF-B572-FDEB1713795E}" dt="2024-09-23T18:04:20.486" v="797" actId="26606"/>
          <ac:picMkLst>
            <pc:docMk/>
            <pc:sldMk cId="3217920451" sldId="267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04:20.486" v="797" actId="26606"/>
          <ac:picMkLst>
            <pc:docMk/>
            <pc:sldMk cId="3217920451" sldId="267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04:20.486" v="797" actId="26606"/>
          <ac:inkMkLst>
            <pc:docMk/>
            <pc:sldMk cId="3217920451" sldId="267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04:20.486" v="797" actId="26606"/>
          <ac:inkMkLst>
            <pc:docMk/>
            <pc:sldMk cId="3217920451" sldId="267"/>
            <ac:inkMk id="25" creationId="{24D29CCB-7956-4E3E-8880-304085F04BF4}"/>
          </ac:inkMkLst>
        </pc:inkChg>
      </pc:sldChg>
      <pc:sldChg chg="addSp delSp modSp mod delAnim modAnim">
        <pc:chgData name="Martel Réjean" userId="ff920d17-c56a-42bf-82c5-d3b623f5ddd5" providerId="ADAL" clId="{57D7B467-4A91-43FF-B572-FDEB1713795E}" dt="2024-09-25T16:28:44.969" v="1083" actId="207"/>
        <pc:sldMkLst>
          <pc:docMk/>
          <pc:sldMk cId="342570068" sldId="268"/>
        </pc:sldMkLst>
        <pc:spChg chg="del">
          <ac:chgData name="Martel Réjean" userId="ff920d17-c56a-42bf-82c5-d3b623f5ddd5" providerId="ADAL" clId="{57D7B467-4A91-43FF-B572-FDEB1713795E}" dt="2024-09-23T18:05:07.023" v="838" actId="478"/>
          <ac:spMkLst>
            <pc:docMk/>
            <pc:sldMk cId="342570068" sldId="268"/>
            <ac:spMk id="2" creationId="{4EB703F6-C2B2-1B65-7EF2-79FC1EA5252F}"/>
          </ac:spMkLst>
        </pc:spChg>
        <pc:spChg chg="add del mod">
          <ac:chgData name="Martel Réjean" userId="ff920d17-c56a-42bf-82c5-d3b623f5ddd5" providerId="ADAL" clId="{57D7B467-4A91-43FF-B572-FDEB1713795E}" dt="2024-09-23T18:05:09.636" v="839" actId="478"/>
          <ac:spMkLst>
            <pc:docMk/>
            <pc:sldMk cId="342570068" sldId="268"/>
            <ac:spMk id="4" creationId="{3869A7BD-E233-9850-D699-6EE8D45FFE45}"/>
          </ac:spMkLst>
        </pc:spChg>
        <pc:spChg chg="del mod">
          <ac:chgData name="Martel Réjean" userId="ff920d17-c56a-42bf-82c5-d3b623f5ddd5" providerId="ADAL" clId="{57D7B467-4A91-43FF-B572-FDEB1713795E}" dt="2024-09-23T18:05:05.521" v="837" actId="478"/>
          <ac:spMkLst>
            <pc:docMk/>
            <pc:sldMk cId="342570068" sldId="268"/>
            <ac:spMk id="6" creationId="{0B0BD364-DA7B-5DB6-353B-DEFE92BA23DC}"/>
          </ac:spMkLst>
        </pc:spChg>
        <pc:spChg chg="add mod">
          <ac:chgData name="Martel Réjean" userId="ff920d17-c56a-42bf-82c5-d3b623f5ddd5" providerId="ADAL" clId="{57D7B467-4A91-43FF-B572-FDEB1713795E}" dt="2024-09-23T18:08:21.853" v="916" actId="27636"/>
          <ac:spMkLst>
            <pc:docMk/>
            <pc:sldMk cId="342570068" sldId="268"/>
            <ac:spMk id="7" creationId="{B3BDC622-4EB1-8669-8F08-D88702549FA7}"/>
          </ac:spMkLst>
        </pc:spChg>
        <pc:spChg chg="add mod">
          <ac:chgData name="Martel Réjean" userId="ff920d17-c56a-42bf-82c5-d3b623f5ddd5" providerId="ADAL" clId="{57D7B467-4A91-43FF-B572-FDEB1713795E}" dt="2024-09-25T16:28:44.969" v="1083" actId="207"/>
          <ac:spMkLst>
            <pc:docMk/>
            <pc:sldMk cId="342570068" sldId="268"/>
            <ac:spMk id="8" creationId="{41F6F71E-46BC-A9D4-9C73-1B9711108875}"/>
          </ac:spMkLst>
        </pc:spChg>
        <pc:spChg chg="del">
          <ac:chgData name="Martel Réjean" userId="ff920d17-c56a-42bf-82c5-d3b623f5ddd5" providerId="ADAL" clId="{57D7B467-4A91-43FF-B572-FDEB1713795E}" dt="2024-09-23T18:05:13.224" v="840" actId="26606"/>
          <ac:spMkLst>
            <pc:docMk/>
            <pc:sldMk cId="342570068" sldId="268"/>
            <ac:spMk id="14" creationId="{0E91F5CA-B392-444C-88E3-BF5BAAEBDEB0}"/>
          </ac:spMkLst>
        </pc:spChg>
        <pc:spChg chg="del">
          <ac:chgData name="Martel Réjean" userId="ff920d17-c56a-42bf-82c5-d3b623f5ddd5" providerId="ADAL" clId="{57D7B467-4A91-43FF-B572-FDEB1713795E}" dt="2024-09-23T18:05:13.224" v="840" actId="26606"/>
          <ac:spMkLst>
            <pc:docMk/>
            <pc:sldMk cId="342570068" sldId="268"/>
            <ac:spMk id="16" creationId="{F6EE1C8D-9233-4EBC-9B68-862FDCA26650}"/>
          </ac:spMkLst>
        </pc:spChg>
        <pc:spChg chg="del">
          <ac:chgData name="Martel Réjean" userId="ff920d17-c56a-42bf-82c5-d3b623f5ddd5" providerId="ADAL" clId="{57D7B467-4A91-43FF-B572-FDEB1713795E}" dt="2024-09-23T18:05:13.224" v="840" actId="26606"/>
          <ac:spMkLst>
            <pc:docMk/>
            <pc:sldMk cId="342570068" sldId="268"/>
            <ac:spMk id="18" creationId="{48F92359-2883-4C1D-972D-BF52F3F41A18}"/>
          </ac:spMkLst>
        </pc:spChg>
        <pc:spChg chg="add">
          <ac:chgData name="Martel Réjean" userId="ff920d17-c56a-42bf-82c5-d3b623f5ddd5" providerId="ADAL" clId="{57D7B467-4A91-43FF-B572-FDEB1713795E}" dt="2024-09-23T18:05:13.224" v="840" actId="26606"/>
          <ac:spMkLst>
            <pc:docMk/>
            <pc:sldMk cId="342570068" sldId="268"/>
            <ac:spMk id="27" creationId="{ABA4B6D2-67B7-4DDF-9D67-252A664A4E1C}"/>
          </ac:spMkLst>
        </pc:spChg>
        <pc:picChg chg="del">
          <ac:chgData name="Martel Réjean" userId="ff920d17-c56a-42bf-82c5-d3b623f5ddd5" providerId="ADAL" clId="{57D7B467-4A91-43FF-B572-FDEB1713795E}" dt="2024-09-23T18:05:13.224" v="840" actId="26606"/>
          <ac:picMkLst>
            <pc:docMk/>
            <pc:sldMk cId="342570068" sldId="268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05:13.224" v="840" actId="26606"/>
          <ac:picMkLst>
            <pc:docMk/>
            <pc:sldMk cId="342570068" sldId="268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05:13.224" v="840" actId="26606"/>
          <ac:inkMkLst>
            <pc:docMk/>
            <pc:sldMk cId="342570068" sldId="268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05:13.224" v="840" actId="26606"/>
          <ac:inkMkLst>
            <pc:docMk/>
            <pc:sldMk cId="342570068" sldId="268"/>
            <ac:inkMk id="25" creationId="{24D29CCB-7956-4E3E-8880-304085F04BF4}"/>
          </ac:inkMkLst>
        </pc:inkChg>
      </pc:sldChg>
      <pc:sldChg chg="addSp delSp modSp mod delAnim modAnim">
        <pc:chgData name="Martel Réjean" userId="ff920d17-c56a-42bf-82c5-d3b623f5ddd5" providerId="ADAL" clId="{57D7B467-4A91-43FF-B572-FDEB1713795E}" dt="2024-09-25T16:33:03.099" v="1105"/>
        <pc:sldMkLst>
          <pc:docMk/>
          <pc:sldMk cId="3519171261" sldId="269"/>
        </pc:sldMkLst>
        <pc:spChg chg="del">
          <ac:chgData name="Martel Réjean" userId="ff920d17-c56a-42bf-82c5-d3b623f5ddd5" providerId="ADAL" clId="{57D7B467-4A91-43FF-B572-FDEB1713795E}" dt="2024-09-23T18:08:51.142" v="920" actId="478"/>
          <ac:spMkLst>
            <pc:docMk/>
            <pc:sldMk cId="3519171261" sldId="269"/>
            <ac:spMk id="2" creationId="{51E8EDD3-59E7-FDEF-030B-2968569A1C11}"/>
          </ac:spMkLst>
        </pc:spChg>
        <pc:spChg chg="add del mod">
          <ac:chgData name="Martel Réjean" userId="ff920d17-c56a-42bf-82c5-d3b623f5ddd5" providerId="ADAL" clId="{57D7B467-4A91-43FF-B572-FDEB1713795E}" dt="2024-09-23T18:08:58.717" v="922" actId="26606"/>
          <ac:spMkLst>
            <pc:docMk/>
            <pc:sldMk cId="3519171261" sldId="269"/>
            <ac:spMk id="4" creationId="{BAEDC6FB-B4DC-0EE4-DCC8-6931D45EA7CA}"/>
          </ac:spMkLst>
        </pc:spChg>
        <pc:spChg chg="del">
          <ac:chgData name="Martel Réjean" userId="ff920d17-c56a-42bf-82c5-d3b623f5ddd5" providerId="ADAL" clId="{57D7B467-4A91-43FF-B572-FDEB1713795E}" dt="2024-09-23T18:08:53.602" v="921" actId="478"/>
          <ac:spMkLst>
            <pc:docMk/>
            <pc:sldMk cId="3519171261" sldId="269"/>
            <ac:spMk id="6" creationId="{2DAA3A73-8F85-BD81-C22C-1E9FDE096021}"/>
          </ac:spMkLst>
        </pc:spChg>
        <pc:spChg chg="add mod">
          <ac:chgData name="Martel Réjean" userId="ff920d17-c56a-42bf-82c5-d3b623f5ddd5" providerId="ADAL" clId="{57D7B467-4A91-43FF-B572-FDEB1713795E}" dt="2024-09-23T18:10:24.706" v="1014" actId="27636"/>
          <ac:spMkLst>
            <pc:docMk/>
            <pc:sldMk cId="3519171261" sldId="269"/>
            <ac:spMk id="7" creationId="{8CE60A7E-630E-E553-A2C3-CC409EEBDF1B}"/>
          </ac:spMkLst>
        </pc:spChg>
        <pc:spChg chg="add mod">
          <ac:chgData name="Martel Réjean" userId="ff920d17-c56a-42bf-82c5-d3b623f5ddd5" providerId="ADAL" clId="{57D7B467-4A91-43FF-B572-FDEB1713795E}" dt="2024-09-23T18:09:39.256" v="956" actId="207"/>
          <ac:spMkLst>
            <pc:docMk/>
            <pc:sldMk cId="3519171261" sldId="269"/>
            <ac:spMk id="8" creationId="{3925C61D-F928-8B06-0E0D-5690DD0BF7CD}"/>
          </ac:spMkLst>
        </pc:spChg>
        <pc:spChg chg="add del mod">
          <ac:chgData name="Martel Réjean" userId="ff920d17-c56a-42bf-82c5-d3b623f5ddd5" providerId="ADAL" clId="{57D7B467-4A91-43FF-B572-FDEB1713795E}" dt="2024-09-23T18:09:52.819" v="958" actId="478"/>
          <ac:spMkLst>
            <pc:docMk/>
            <pc:sldMk cId="3519171261" sldId="269"/>
            <ac:spMk id="9" creationId="{B9DF8699-0387-0408-3C65-186E68DA5CE6}"/>
          </ac:spMkLst>
        </pc:spChg>
        <pc:spChg chg="del">
          <ac:chgData name="Martel Réjean" userId="ff920d17-c56a-42bf-82c5-d3b623f5ddd5" providerId="ADAL" clId="{57D7B467-4A91-43FF-B572-FDEB1713795E}" dt="2024-09-23T18:08:58.717" v="922" actId="26606"/>
          <ac:spMkLst>
            <pc:docMk/>
            <pc:sldMk cId="3519171261" sldId="269"/>
            <ac:spMk id="14" creationId="{0E91F5CA-B392-444C-88E3-BF5BAAEBDEB0}"/>
          </ac:spMkLst>
        </pc:spChg>
        <pc:spChg chg="del">
          <ac:chgData name="Martel Réjean" userId="ff920d17-c56a-42bf-82c5-d3b623f5ddd5" providerId="ADAL" clId="{57D7B467-4A91-43FF-B572-FDEB1713795E}" dt="2024-09-23T18:08:58.717" v="922" actId="26606"/>
          <ac:spMkLst>
            <pc:docMk/>
            <pc:sldMk cId="3519171261" sldId="269"/>
            <ac:spMk id="16" creationId="{F6EE1C8D-9233-4EBC-9B68-862FDCA26650}"/>
          </ac:spMkLst>
        </pc:spChg>
        <pc:spChg chg="del">
          <ac:chgData name="Martel Réjean" userId="ff920d17-c56a-42bf-82c5-d3b623f5ddd5" providerId="ADAL" clId="{57D7B467-4A91-43FF-B572-FDEB1713795E}" dt="2024-09-23T18:08:58.717" v="922" actId="26606"/>
          <ac:spMkLst>
            <pc:docMk/>
            <pc:sldMk cId="3519171261" sldId="269"/>
            <ac:spMk id="18" creationId="{48F92359-2883-4C1D-972D-BF52F3F41A18}"/>
          </ac:spMkLst>
        </pc:spChg>
        <pc:spChg chg="add">
          <ac:chgData name="Martel Réjean" userId="ff920d17-c56a-42bf-82c5-d3b623f5ddd5" providerId="ADAL" clId="{57D7B467-4A91-43FF-B572-FDEB1713795E}" dt="2024-09-23T18:08:58.717" v="922" actId="26606"/>
          <ac:spMkLst>
            <pc:docMk/>
            <pc:sldMk cId="3519171261" sldId="269"/>
            <ac:spMk id="27" creationId="{ABA4B6D2-67B7-4DDF-9D67-252A664A4E1C}"/>
          </ac:spMkLst>
        </pc:spChg>
        <pc:picChg chg="del">
          <ac:chgData name="Martel Réjean" userId="ff920d17-c56a-42bf-82c5-d3b623f5ddd5" providerId="ADAL" clId="{57D7B467-4A91-43FF-B572-FDEB1713795E}" dt="2024-09-23T18:08:58.717" v="922" actId="26606"/>
          <ac:picMkLst>
            <pc:docMk/>
            <pc:sldMk cId="3519171261" sldId="269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08:58.717" v="922" actId="26606"/>
          <ac:picMkLst>
            <pc:docMk/>
            <pc:sldMk cId="3519171261" sldId="269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08:58.717" v="922" actId="26606"/>
          <ac:inkMkLst>
            <pc:docMk/>
            <pc:sldMk cId="3519171261" sldId="269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08:58.717" v="922" actId="26606"/>
          <ac:inkMkLst>
            <pc:docMk/>
            <pc:sldMk cId="3519171261" sldId="269"/>
            <ac:inkMk id="25" creationId="{24D29CCB-7956-4E3E-8880-304085F04BF4}"/>
          </ac:inkMkLst>
        </pc:inkChg>
      </pc:sldChg>
      <pc:sldChg chg="del">
        <pc:chgData name="Martel Réjean" userId="ff920d17-c56a-42bf-82c5-d3b623f5ddd5" providerId="ADAL" clId="{57D7B467-4A91-43FF-B572-FDEB1713795E}" dt="2024-09-23T18:08:37.104" v="918" actId="2696"/>
        <pc:sldMkLst>
          <pc:docMk/>
          <pc:sldMk cId="2400559770" sldId="270"/>
        </pc:sldMkLst>
      </pc:sldChg>
      <pc:sldChg chg="del">
        <pc:chgData name="Martel Réjean" userId="ff920d17-c56a-42bf-82c5-d3b623f5ddd5" providerId="ADAL" clId="{57D7B467-4A91-43FF-B572-FDEB1713795E}" dt="2024-09-23T18:08:39.965" v="919" actId="2696"/>
        <pc:sldMkLst>
          <pc:docMk/>
          <pc:sldMk cId="27956339" sldId="271"/>
        </pc:sldMkLst>
      </pc:sldChg>
      <pc:sldChg chg="del">
        <pc:chgData name="Martel Réjean" userId="ff920d17-c56a-42bf-82c5-d3b623f5ddd5" providerId="ADAL" clId="{57D7B467-4A91-43FF-B572-FDEB1713795E}" dt="2024-09-23T18:08:34.366" v="917" actId="2696"/>
        <pc:sldMkLst>
          <pc:docMk/>
          <pc:sldMk cId="3599314545" sldId="272"/>
        </pc:sldMkLst>
      </pc:sldChg>
      <pc:sldChg chg="modAnim">
        <pc:chgData name="Martel Réjean" userId="ff920d17-c56a-42bf-82c5-d3b623f5ddd5" providerId="ADAL" clId="{57D7B467-4A91-43FF-B572-FDEB1713795E}" dt="2024-09-25T16:33:12.610" v="1107"/>
        <pc:sldMkLst>
          <pc:docMk/>
          <pc:sldMk cId="2686101716" sldId="273"/>
        </pc:sldMkLst>
      </pc:sldChg>
      <pc:sldChg chg="addSp delSp modSp mod delAnim modAnim">
        <pc:chgData name="Martel Réjean" userId="ff920d17-c56a-42bf-82c5-d3b623f5ddd5" providerId="ADAL" clId="{57D7B467-4A91-43FF-B572-FDEB1713795E}" dt="2024-09-25T16:45:03.415" v="1189" actId="207"/>
        <pc:sldMkLst>
          <pc:docMk/>
          <pc:sldMk cId="2621137212" sldId="275"/>
        </pc:sldMkLst>
        <pc:spChg chg="mod">
          <ac:chgData name="Martel Réjean" userId="ff920d17-c56a-42bf-82c5-d3b623f5ddd5" providerId="ADAL" clId="{57D7B467-4A91-43FF-B572-FDEB1713795E}" dt="2024-09-25T16:45:03.415" v="1189" actId="207"/>
          <ac:spMkLst>
            <pc:docMk/>
            <pc:sldMk cId="2621137212" sldId="275"/>
            <ac:spMk id="2" creationId="{121BB88C-72AD-0E3C-9166-8269616CF13A}"/>
          </ac:spMkLst>
        </pc:spChg>
        <pc:spChg chg="del">
          <ac:chgData name="Martel Réjean" userId="ff920d17-c56a-42bf-82c5-d3b623f5ddd5" providerId="ADAL" clId="{57D7B467-4A91-43FF-B572-FDEB1713795E}" dt="2024-09-23T18:10:38.504" v="1015" actId="478"/>
          <ac:spMkLst>
            <pc:docMk/>
            <pc:sldMk cId="2621137212" sldId="275"/>
            <ac:spMk id="2" creationId="{71ACA270-8D8B-E934-3718-683605EFBF34}"/>
          </ac:spMkLst>
        </pc:spChg>
        <pc:spChg chg="add mod">
          <ac:chgData name="Martel Réjean" userId="ff920d17-c56a-42bf-82c5-d3b623f5ddd5" providerId="ADAL" clId="{57D7B467-4A91-43FF-B572-FDEB1713795E}" dt="2024-09-25T16:44:53.366" v="1188" actId="1037"/>
          <ac:spMkLst>
            <pc:docMk/>
            <pc:sldMk cId="2621137212" sldId="275"/>
            <ac:spMk id="3" creationId="{DB06A1DA-88B1-D735-64BC-DBBA753ECF15}"/>
          </ac:spMkLst>
        </pc:spChg>
        <pc:spChg chg="add del mod">
          <ac:chgData name="Martel Réjean" userId="ff920d17-c56a-42bf-82c5-d3b623f5ddd5" providerId="ADAL" clId="{57D7B467-4A91-43FF-B572-FDEB1713795E}" dt="2024-09-23T18:14:26.630" v="1016" actId="478"/>
          <ac:spMkLst>
            <pc:docMk/>
            <pc:sldMk cId="2621137212" sldId="275"/>
            <ac:spMk id="4" creationId="{30A46F34-E6D0-A14C-52F7-AF840F3494E1}"/>
          </ac:spMkLst>
        </pc:spChg>
        <pc:spChg chg="del">
          <ac:chgData name="Martel Réjean" userId="ff920d17-c56a-42bf-82c5-d3b623f5ddd5" providerId="ADAL" clId="{57D7B467-4A91-43FF-B572-FDEB1713795E}" dt="2024-09-23T18:14:32.082" v="1017" actId="478"/>
          <ac:spMkLst>
            <pc:docMk/>
            <pc:sldMk cId="2621137212" sldId="275"/>
            <ac:spMk id="6" creationId="{0B571F24-F89D-C8CD-C99E-43F042E719CF}"/>
          </ac:spMkLst>
        </pc:spChg>
        <pc:spChg chg="del">
          <ac:chgData name="Martel Réjean" userId="ff920d17-c56a-42bf-82c5-d3b623f5ddd5" providerId="ADAL" clId="{57D7B467-4A91-43FF-B572-FDEB1713795E}" dt="2024-09-23T18:14:40.710" v="1018" actId="26606"/>
          <ac:spMkLst>
            <pc:docMk/>
            <pc:sldMk cId="2621137212" sldId="275"/>
            <ac:spMk id="14" creationId="{0E91F5CA-B392-444C-88E3-BF5BAAEBDEB0}"/>
          </ac:spMkLst>
        </pc:spChg>
        <pc:spChg chg="del">
          <ac:chgData name="Martel Réjean" userId="ff920d17-c56a-42bf-82c5-d3b623f5ddd5" providerId="ADAL" clId="{57D7B467-4A91-43FF-B572-FDEB1713795E}" dt="2024-09-23T18:14:40.710" v="1018" actId="26606"/>
          <ac:spMkLst>
            <pc:docMk/>
            <pc:sldMk cId="2621137212" sldId="275"/>
            <ac:spMk id="16" creationId="{F6EE1C8D-9233-4EBC-9B68-862FDCA26650}"/>
          </ac:spMkLst>
        </pc:spChg>
        <pc:spChg chg="del">
          <ac:chgData name="Martel Réjean" userId="ff920d17-c56a-42bf-82c5-d3b623f5ddd5" providerId="ADAL" clId="{57D7B467-4A91-43FF-B572-FDEB1713795E}" dt="2024-09-23T18:14:40.710" v="1018" actId="26606"/>
          <ac:spMkLst>
            <pc:docMk/>
            <pc:sldMk cId="2621137212" sldId="275"/>
            <ac:spMk id="18" creationId="{48F92359-2883-4C1D-972D-BF52F3F41A18}"/>
          </ac:spMkLst>
        </pc:spChg>
        <pc:spChg chg="add">
          <ac:chgData name="Martel Réjean" userId="ff920d17-c56a-42bf-82c5-d3b623f5ddd5" providerId="ADAL" clId="{57D7B467-4A91-43FF-B572-FDEB1713795E}" dt="2024-09-23T18:14:40.710" v="1018" actId="26606"/>
          <ac:spMkLst>
            <pc:docMk/>
            <pc:sldMk cId="2621137212" sldId="275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8:14:40.710" v="1018" actId="26606"/>
          <ac:picMkLst>
            <pc:docMk/>
            <pc:sldMk cId="2621137212" sldId="275"/>
            <ac:picMk id="5" creationId="{3E34AA4B-30B3-A72C-BB70-C1566FFEEDA5}"/>
          </ac:picMkLst>
        </pc:picChg>
        <pc:picChg chg="del">
          <ac:chgData name="Martel Réjean" userId="ff920d17-c56a-42bf-82c5-d3b623f5ddd5" providerId="ADAL" clId="{57D7B467-4A91-43FF-B572-FDEB1713795E}" dt="2024-09-23T18:14:40.710" v="1018" actId="26606"/>
          <ac:picMkLst>
            <pc:docMk/>
            <pc:sldMk cId="2621137212" sldId="275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14:40.710" v="1018" actId="26606"/>
          <ac:picMkLst>
            <pc:docMk/>
            <pc:sldMk cId="2621137212" sldId="275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14:40.710" v="1018" actId="26606"/>
          <ac:inkMkLst>
            <pc:docMk/>
            <pc:sldMk cId="2621137212" sldId="275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14:40.710" v="1018" actId="26606"/>
          <ac:inkMkLst>
            <pc:docMk/>
            <pc:sldMk cId="2621137212" sldId="275"/>
            <ac:inkMk id="25" creationId="{24D29CCB-7956-4E3E-8880-304085F04BF4}"/>
          </ac:inkMkLst>
        </pc:inkChg>
      </pc:sldChg>
      <pc:sldChg chg="modAnim">
        <pc:chgData name="Martel Réjean" userId="ff920d17-c56a-42bf-82c5-d3b623f5ddd5" providerId="ADAL" clId="{57D7B467-4A91-43FF-B572-FDEB1713795E}" dt="2024-09-25T16:33:08.220" v="1106"/>
        <pc:sldMkLst>
          <pc:docMk/>
          <pc:sldMk cId="3870651855" sldId="276"/>
        </pc:sldMkLst>
      </pc:sldChg>
      <pc:sldChg chg="addSp delSp modSp mod setBg modAnim">
        <pc:chgData name="Martel Réjean" userId="ff920d17-c56a-42bf-82c5-d3b623f5ddd5" providerId="ADAL" clId="{57D7B467-4A91-43FF-B572-FDEB1713795E}" dt="2024-09-25T16:33:21.412" v="1109"/>
        <pc:sldMkLst>
          <pc:docMk/>
          <pc:sldMk cId="1369825419" sldId="277"/>
        </pc:sldMkLst>
        <pc:spChg chg="del">
          <ac:chgData name="Martel Réjean" userId="ff920d17-c56a-42bf-82c5-d3b623f5ddd5" providerId="ADAL" clId="{57D7B467-4A91-43FF-B572-FDEB1713795E}" dt="2024-09-23T18:16:02.362" v="1019" actId="478"/>
          <ac:spMkLst>
            <pc:docMk/>
            <pc:sldMk cId="1369825419" sldId="277"/>
            <ac:spMk id="2" creationId="{35C9BD87-6BB5-F572-3AF4-5EE5464D5BF1}"/>
          </ac:spMkLst>
        </pc:spChg>
        <pc:spChg chg="add">
          <ac:chgData name="Martel Réjean" userId="ff920d17-c56a-42bf-82c5-d3b623f5ddd5" providerId="ADAL" clId="{57D7B467-4A91-43FF-B572-FDEB1713795E}" dt="2024-09-23T18:16:04.400" v="1020" actId="26606"/>
          <ac:spMkLst>
            <pc:docMk/>
            <pc:sldMk cId="1369825419" sldId="277"/>
            <ac:spMk id="14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8:16:04.400" v="1020" actId="26606"/>
          <ac:picMkLst>
            <pc:docMk/>
            <pc:sldMk cId="1369825419" sldId="277"/>
            <ac:picMk id="5" creationId="{08E16671-CFE3-9D34-2D6C-B9774C198F37}"/>
          </ac:picMkLst>
        </pc:picChg>
        <pc:picChg chg="add">
          <ac:chgData name="Martel Réjean" userId="ff920d17-c56a-42bf-82c5-d3b623f5ddd5" providerId="ADAL" clId="{57D7B467-4A91-43FF-B572-FDEB1713795E}" dt="2024-09-23T18:16:04.400" v="1020" actId="26606"/>
          <ac:picMkLst>
            <pc:docMk/>
            <pc:sldMk cId="1369825419" sldId="277"/>
            <ac:picMk id="10" creationId="{DEB2E8C4-C3E7-4048-A43D-9859510CFA98}"/>
          </ac:picMkLst>
        </pc:picChg>
        <pc:inkChg chg="add">
          <ac:chgData name="Martel Réjean" userId="ff920d17-c56a-42bf-82c5-d3b623f5ddd5" providerId="ADAL" clId="{57D7B467-4A91-43FF-B572-FDEB1713795E}" dt="2024-09-23T18:16:04.400" v="1020" actId="26606"/>
          <ac:inkMkLst>
            <pc:docMk/>
            <pc:sldMk cId="1369825419" sldId="277"/>
            <ac:inkMk id="12" creationId="{24D29CCB-7956-4E3E-8880-304085F04BF4}"/>
          </ac:inkMkLst>
        </pc:inkChg>
      </pc:sldChg>
      <pc:sldChg chg="modAnim">
        <pc:chgData name="Martel Réjean" userId="ff920d17-c56a-42bf-82c5-d3b623f5ddd5" providerId="ADAL" clId="{57D7B467-4A91-43FF-B572-FDEB1713795E}" dt="2024-09-25T16:27:20.333" v="1072"/>
        <pc:sldMkLst>
          <pc:docMk/>
          <pc:sldMk cId="3411715447" sldId="278"/>
        </pc:sldMkLst>
      </pc:sldChg>
      <pc:sldChg chg="addSp delSp modSp del mod delAnim">
        <pc:chgData name="Martel Réjean" userId="ff920d17-c56a-42bf-82c5-d3b623f5ddd5" providerId="ADAL" clId="{57D7B467-4A91-43FF-B572-FDEB1713795E}" dt="2024-09-23T18:01:22.729" v="692" actId="2696"/>
        <pc:sldMkLst>
          <pc:docMk/>
          <pc:sldMk cId="4133724860" sldId="279"/>
        </pc:sldMkLst>
        <pc:spChg chg="del">
          <ac:chgData name="Martel Réjean" userId="ff920d17-c56a-42bf-82c5-d3b623f5ddd5" providerId="ADAL" clId="{57D7B467-4A91-43FF-B572-FDEB1713795E}" dt="2024-09-23T17:59:45.849" v="677" actId="478"/>
          <ac:spMkLst>
            <pc:docMk/>
            <pc:sldMk cId="4133724860" sldId="279"/>
            <ac:spMk id="2" creationId="{2679A6B8-F534-5F6E-EDE7-912091B2DD0B}"/>
          </ac:spMkLst>
        </pc:spChg>
        <pc:spChg chg="add del mod">
          <ac:chgData name="Martel Réjean" userId="ff920d17-c56a-42bf-82c5-d3b623f5ddd5" providerId="ADAL" clId="{57D7B467-4A91-43FF-B572-FDEB1713795E}" dt="2024-09-23T18:00:08.147" v="680" actId="478"/>
          <ac:spMkLst>
            <pc:docMk/>
            <pc:sldMk cId="4133724860" sldId="279"/>
            <ac:spMk id="4" creationId="{93492C24-0F3C-7D9D-12AC-C3C750393397}"/>
          </ac:spMkLst>
        </pc:spChg>
        <pc:spChg chg="del">
          <ac:chgData name="Martel Réjean" userId="ff920d17-c56a-42bf-82c5-d3b623f5ddd5" providerId="ADAL" clId="{57D7B467-4A91-43FF-B572-FDEB1713795E}" dt="2024-09-23T18:00:45.366" v="685" actId="478"/>
          <ac:spMkLst>
            <pc:docMk/>
            <pc:sldMk cId="4133724860" sldId="279"/>
            <ac:spMk id="6" creationId="{4AA13518-1A15-CD24-CE8C-F8AA794BC791}"/>
          </ac:spMkLst>
        </pc:spChg>
        <pc:spChg chg="add mod">
          <ac:chgData name="Martel Réjean" userId="ff920d17-c56a-42bf-82c5-d3b623f5ddd5" providerId="ADAL" clId="{57D7B467-4A91-43FF-B572-FDEB1713795E}" dt="2024-09-23T18:00:10.136" v="681"/>
          <ac:spMkLst>
            <pc:docMk/>
            <pc:sldMk cId="4133724860" sldId="279"/>
            <ac:spMk id="7" creationId="{124D5A5B-EC95-FFA7-2310-BAB5603FA437}"/>
          </ac:spMkLst>
        </pc:spChg>
        <pc:picChg chg="del mod">
          <ac:chgData name="Martel Réjean" userId="ff920d17-c56a-42bf-82c5-d3b623f5ddd5" providerId="ADAL" clId="{57D7B467-4A91-43FF-B572-FDEB1713795E}" dt="2024-09-23T18:00:05.080" v="679" actId="478"/>
          <ac:picMkLst>
            <pc:docMk/>
            <pc:sldMk cId="4133724860" sldId="279"/>
            <ac:picMk id="5" creationId="{C8A732F8-52C8-0259-70D6-B90E91BDA41F}"/>
          </ac:picMkLst>
        </pc:picChg>
        <pc:picChg chg="add del mod">
          <ac:chgData name="Martel Réjean" userId="ff920d17-c56a-42bf-82c5-d3b623f5ddd5" providerId="ADAL" clId="{57D7B467-4A91-43FF-B572-FDEB1713795E}" dt="2024-09-23T18:00:52.687" v="686" actId="478"/>
          <ac:picMkLst>
            <pc:docMk/>
            <pc:sldMk cId="4133724860" sldId="279"/>
            <ac:picMk id="9" creationId="{268EE273-03F8-02B2-EA5C-64C4DC20F684}"/>
          </ac:picMkLst>
        </pc:picChg>
      </pc:sldChg>
      <pc:sldChg chg="addSp delSp modSp mod modAnim">
        <pc:chgData name="Martel Réjean" userId="ff920d17-c56a-42bf-82c5-d3b623f5ddd5" providerId="ADAL" clId="{57D7B467-4A91-43FF-B572-FDEB1713795E}" dt="2024-09-25T16:32:45.630" v="1102"/>
        <pc:sldMkLst>
          <pc:docMk/>
          <pc:sldMk cId="1672913514" sldId="280"/>
        </pc:sldMkLst>
        <pc:spChg chg="del">
          <ac:chgData name="Martel Réjean" userId="ff920d17-c56a-42bf-82c5-d3b623f5ddd5" providerId="ADAL" clId="{57D7B467-4A91-43FF-B572-FDEB1713795E}" dt="2024-09-23T18:16:49.757" v="1021" actId="26606"/>
          <ac:spMkLst>
            <pc:docMk/>
            <pc:sldMk cId="1672913514" sldId="280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8:16:49.757" v="1021" actId="26606"/>
          <ac:spMkLst>
            <pc:docMk/>
            <pc:sldMk cId="1672913514" sldId="280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8:16:49.757" v="1021" actId="26606"/>
          <ac:spMkLst>
            <pc:docMk/>
            <pc:sldMk cId="1672913514" sldId="280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8:16:49.757" v="1021" actId="26606"/>
          <ac:spMkLst>
            <pc:docMk/>
            <pc:sldMk cId="1672913514" sldId="280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8:16:49.757" v="1021" actId="26606"/>
          <ac:picMkLst>
            <pc:docMk/>
            <pc:sldMk cId="1672913514" sldId="280"/>
            <ac:picMk id="5" creationId="{58BAF6A9-F82C-A53B-A8CA-5D39098893B9}"/>
          </ac:picMkLst>
        </pc:picChg>
        <pc:picChg chg="del">
          <ac:chgData name="Martel Réjean" userId="ff920d17-c56a-42bf-82c5-d3b623f5ddd5" providerId="ADAL" clId="{57D7B467-4A91-43FF-B572-FDEB1713795E}" dt="2024-09-23T18:16:49.757" v="1021" actId="26606"/>
          <ac:picMkLst>
            <pc:docMk/>
            <pc:sldMk cId="1672913514" sldId="280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16:49.757" v="1021" actId="26606"/>
          <ac:picMkLst>
            <pc:docMk/>
            <pc:sldMk cId="1672913514" sldId="280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16:49.757" v="1021" actId="26606"/>
          <ac:inkMkLst>
            <pc:docMk/>
            <pc:sldMk cId="1672913514" sldId="280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16:49.757" v="1021" actId="26606"/>
          <ac:inkMkLst>
            <pc:docMk/>
            <pc:sldMk cId="1672913514" sldId="280"/>
            <ac:inkMk id="25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5T16:32:50.413" v="1103"/>
        <pc:sldMkLst>
          <pc:docMk/>
          <pc:sldMk cId="1978415608" sldId="281"/>
        </pc:sldMkLst>
        <pc:spChg chg="del">
          <ac:chgData name="Martel Réjean" userId="ff920d17-c56a-42bf-82c5-d3b623f5ddd5" providerId="ADAL" clId="{57D7B467-4A91-43FF-B572-FDEB1713795E}" dt="2024-09-23T18:16:56.791" v="1023" actId="26606"/>
          <ac:spMkLst>
            <pc:docMk/>
            <pc:sldMk cId="1978415608" sldId="281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8:16:56.791" v="1023" actId="26606"/>
          <ac:spMkLst>
            <pc:docMk/>
            <pc:sldMk cId="1978415608" sldId="281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8:16:56.791" v="1023" actId="26606"/>
          <ac:spMkLst>
            <pc:docMk/>
            <pc:sldMk cId="1978415608" sldId="281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8:16:56.791" v="1023" actId="26606"/>
          <ac:spMkLst>
            <pc:docMk/>
            <pc:sldMk cId="1978415608" sldId="281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8:16:56.791" v="1023" actId="26606"/>
          <ac:picMkLst>
            <pc:docMk/>
            <pc:sldMk cId="1978415608" sldId="281"/>
            <ac:picMk id="5" creationId="{A592FA96-F349-0B9C-18C1-3D2F4003209E}"/>
          </ac:picMkLst>
        </pc:picChg>
        <pc:picChg chg="del">
          <ac:chgData name="Martel Réjean" userId="ff920d17-c56a-42bf-82c5-d3b623f5ddd5" providerId="ADAL" clId="{57D7B467-4A91-43FF-B572-FDEB1713795E}" dt="2024-09-23T18:16:56.791" v="1023" actId="26606"/>
          <ac:picMkLst>
            <pc:docMk/>
            <pc:sldMk cId="1978415608" sldId="281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16:56.791" v="1023" actId="26606"/>
          <ac:picMkLst>
            <pc:docMk/>
            <pc:sldMk cId="1978415608" sldId="281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16:56.791" v="1023" actId="26606"/>
          <ac:inkMkLst>
            <pc:docMk/>
            <pc:sldMk cId="1978415608" sldId="281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16:56.791" v="1023" actId="26606"/>
          <ac:inkMkLst>
            <pc:docMk/>
            <pc:sldMk cId="1978415608" sldId="281"/>
            <ac:inkMk id="25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5T16:41:28.238" v="1128" actId="207"/>
        <pc:sldMkLst>
          <pc:docMk/>
          <pc:sldMk cId="2611308942" sldId="282"/>
        </pc:sldMkLst>
        <pc:spChg chg="mod">
          <ac:chgData name="Martel Réjean" userId="ff920d17-c56a-42bf-82c5-d3b623f5ddd5" providerId="ADAL" clId="{57D7B467-4A91-43FF-B572-FDEB1713795E}" dt="2024-09-25T16:41:28.238" v="1128" actId="207"/>
          <ac:spMkLst>
            <pc:docMk/>
            <pc:sldMk cId="2611308942" sldId="282"/>
            <ac:spMk id="3" creationId="{7109FF42-B759-5303-3215-5934D66EF2B6}"/>
          </ac:spMkLst>
        </pc:spChg>
        <pc:spChg chg="del">
          <ac:chgData name="Martel Réjean" userId="ff920d17-c56a-42bf-82c5-d3b623f5ddd5" providerId="ADAL" clId="{57D7B467-4A91-43FF-B572-FDEB1713795E}" dt="2024-09-23T18:16:53.322" v="1022" actId="26606"/>
          <ac:spMkLst>
            <pc:docMk/>
            <pc:sldMk cId="2611308942" sldId="282"/>
            <ac:spMk id="18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8:16:53.322" v="1022" actId="26606"/>
          <ac:spMkLst>
            <pc:docMk/>
            <pc:sldMk cId="2611308942" sldId="282"/>
            <ac:spMk id="20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8:16:53.322" v="1022" actId="26606"/>
          <ac:spMkLst>
            <pc:docMk/>
            <pc:sldMk cId="2611308942" sldId="282"/>
            <ac:spMk id="22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8:16:53.322" v="1022" actId="26606"/>
          <ac:spMkLst>
            <pc:docMk/>
            <pc:sldMk cId="2611308942" sldId="282"/>
            <ac:spMk id="31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8:16:53.322" v="1022" actId="26606"/>
          <ac:picMkLst>
            <pc:docMk/>
            <pc:sldMk cId="2611308942" sldId="282"/>
            <ac:picMk id="9" creationId="{B403856E-A7DF-EC91-E265-263903753597}"/>
          </ac:picMkLst>
        </pc:picChg>
        <pc:picChg chg="del">
          <ac:chgData name="Martel Réjean" userId="ff920d17-c56a-42bf-82c5-d3b623f5ddd5" providerId="ADAL" clId="{57D7B467-4A91-43FF-B572-FDEB1713795E}" dt="2024-09-23T18:16:53.322" v="1022" actId="26606"/>
          <ac:picMkLst>
            <pc:docMk/>
            <pc:sldMk cId="2611308942" sldId="282"/>
            <ac:picMk id="14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16:53.322" v="1022" actId="26606"/>
          <ac:picMkLst>
            <pc:docMk/>
            <pc:sldMk cId="2611308942" sldId="282"/>
            <ac:picMk id="27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16:53.322" v="1022" actId="26606"/>
          <ac:inkMkLst>
            <pc:docMk/>
            <pc:sldMk cId="2611308942" sldId="282"/>
            <ac:inkMk id="16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16:53.322" v="1022" actId="26606"/>
          <ac:inkMkLst>
            <pc:docMk/>
            <pc:sldMk cId="2611308942" sldId="282"/>
            <ac:inkMk id="29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5T16:31:58.203" v="1094"/>
        <pc:sldMkLst>
          <pc:docMk/>
          <pc:sldMk cId="3378144855" sldId="283"/>
        </pc:sldMkLst>
        <pc:spChg chg="del">
          <ac:chgData name="Martel Réjean" userId="ff920d17-c56a-42bf-82c5-d3b623f5ddd5" providerId="ADAL" clId="{57D7B467-4A91-43FF-B572-FDEB1713795E}" dt="2024-09-23T18:17:03.371" v="1024" actId="26606"/>
          <ac:spMkLst>
            <pc:docMk/>
            <pc:sldMk cId="3378144855" sldId="283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8:17:03.371" v="1024" actId="26606"/>
          <ac:spMkLst>
            <pc:docMk/>
            <pc:sldMk cId="3378144855" sldId="283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8:17:03.371" v="1024" actId="26606"/>
          <ac:spMkLst>
            <pc:docMk/>
            <pc:sldMk cId="3378144855" sldId="283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8:17:03.371" v="1024" actId="26606"/>
          <ac:spMkLst>
            <pc:docMk/>
            <pc:sldMk cId="3378144855" sldId="283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8:17:03.371" v="1024" actId="26606"/>
          <ac:picMkLst>
            <pc:docMk/>
            <pc:sldMk cId="3378144855" sldId="283"/>
            <ac:picMk id="5" creationId="{943F55DC-7C88-1B18-EB80-E111A5F27741}"/>
          </ac:picMkLst>
        </pc:picChg>
        <pc:picChg chg="del">
          <ac:chgData name="Martel Réjean" userId="ff920d17-c56a-42bf-82c5-d3b623f5ddd5" providerId="ADAL" clId="{57D7B467-4A91-43FF-B572-FDEB1713795E}" dt="2024-09-23T18:17:03.371" v="1024" actId="26606"/>
          <ac:picMkLst>
            <pc:docMk/>
            <pc:sldMk cId="3378144855" sldId="283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17:03.371" v="1024" actId="26606"/>
          <ac:picMkLst>
            <pc:docMk/>
            <pc:sldMk cId="3378144855" sldId="283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17:03.371" v="1024" actId="26606"/>
          <ac:inkMkLst>
            <pc:docMk/>
            <pc:sldMk cId="3378144855" sldId="283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17:03.371" v="1024" actId="26606"/>
          <ac:inkMkLst>
            <pc:docMk/>
            <pc:sldMk cId="3378144855" sldId="283"/>
            <ac:inkMk id="25" creationId="{24D29CCB-7956-4E3E-8880-304085F04BF4}"/>
          </ac:inkMkLst>
        </pc:inkChg>
      </pc:sldChg>
      <pc:sldChg chg="addSp delSp modSp mod">
        <pc:chgData name="Martel Réjean" userId="ff920d17-c56a-42bf-82c5-d3b623f5ddd5" providerId="ADAL" clId="{57D7B467-4A91-43FF-B572-FDEB1713795E}" dt="2024-09-23T18:17:07.152" v="1025" actId="26606"/>
        <pc:sldMkLst>
          <pc:docMk/>
          <pc:sldMk cId="2191594764" sldId="284"/>
        </pc:sldMkLst>
        <pc:spChg chg="del">
          <ac:chgData name="Martel Réjean" userId="ff920d17-c56a-42bf-82c5-d3b623f5ddd5" providerId="ADAL" clId="{57D7B467-4A91-43FF-B572-FDEB1713795E}" dt="2024-09-23T18:17:07.152" v="1025" actId="26606"/>
          <ac:spMkLst>
            <pc:docMk/>
            <pc:sldMk cId="2191594764" sldId="284"/>
            <ac:spMk id="16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8:17:07.152" v="1025" actId="26606"/>
          <ac:spMkLst>
            <pc:docMk/>
            <pc:sldMk cId="2191594764" sldId="284"/>
            <ac:spMk id="18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8:17:07.152" v="1025" actId="26606"/>
          <ac:spMkLst>
            <pc:docMk/>
            <pc:sldMk cId="2191594764" sldId="284"/>
            <ac:spMk id="20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8:17:07.152" v="1025" actId="26606"/>
          <ac:spMkLst>
            <pc:docMk/>
            <pc:sldMk cId="2191594764" sldId="284"/>
            <ac:spMk id="29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8:17:07.152" v="1025" actId="26606"/>
          <ac:picMkLst>
            <pc:docMk/>
            <pc:sldMk cId="2191594764" sldId="284"/>
            <ac:picMk id="7" creationId="{9A4BDE0F-E48D-A69B-A120-F6DA565E1DDB}"/>
          </ac:picMkLst>
        </pc:picChg>
        <pc:picChg chg="del">
          <ac:chgData name="Martel Réjean" userId="ff920d17-c56a-42bf-82c5-d3b623f5ddd5" providerId="ADAL" clId="{57D7B467-4A91-43FF-B572-FDEB1713795E}" dt="2024-09-23T18:17:07.152" v="1025" actId="26606"/>
          <ac:picMkLst>
            <pc:docMk/>
            <pc:sldMk cId="2191594764" sldId="284"/>
            <ac:picMk id="12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17:07.152" v="1025" actId="26606"/>
          <ac:picMkLst>
            <pc:docMk/>
            <pc:sldMk cId="2191594764" sldId="284"/>
            <ac:picMk id="25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17:07.152" v="1025" actId="26606"/>
          <ac:inkMkLst>
            <pc:docMk/>
            <pc:sldMk cId="2191594764" sldId="284"/>
            <ac:inkMk id="14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17:07.152" v="1025" actId="26606"/>
          <ac:inkMkLst>
            <pc:docMk/>
            <pc:sldMk cId="2191594764" sldId="284"/>
            <ac:inkMk id="27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5T16:36:18.911" v="1111" actId="207"/>
        <pc:sldMkLst>
          <pc:docMk/>
          <pc:sldMk cId="3219862853" sldId="285"/>
        </pc:sldMkLst>
        <pc:spChg chg="add mod">
          <ac:chgData name="Martel Réjean" userId="ff920d17-c56a-42bf-82c5-d3b623f5ddd5" providerId="ADAL" clId="{57D7B467-4A91-43FF-B572-FDEB1713795E}" dt="2024-09-25T16:36:18.911" v="1111" actId="207"/>
          <ac:spMkLst>
            <pc:docMk/>
            <pc:sldMk cId="3219862853" sldId="285"/>
            <ac:spMk id="2" creationId="{3F852031-B136-790E-E1B0-A532DC069D0D}"/>
          </ac:spMkLst>
        </pc:spChg>
        <pc:spChg chg="del">
          <ac:chgData name="Martel Réjean" userId="ff920d17-c56a-42bf-82c5-d3b623f5ddd5" providerId="ADAL" clId="{57D7B467-4A91-43FF-B572-FDEB1713795E}" dt="2024-09-23T18:17:11.234" v="1026" actId="26606"/>
          <ac:spMkLst>
            <pc:docMk/>
            <pc:sldMk cId="3219862853" sldId="285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8:17:11.234" v="1026" actId="26606"/>
          <ac:spMkLst>
            <pc:docMk/>
            <pc:sldMk cId="3219862853" sldId="285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8:17:11.234" v="1026" actId="26606"/>
          <ac:spMkLst>
            <pc:docMk/>
            <pc:sldMk cId="3219862853" sldId="285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8:17:11.234" v="1026" actId="26606"/>
          <ac:spMkLst>
            <pc:docMk/>
            <pc:sldMk cId="3219862853" sldId="285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8:17:11.234" v="1026" actId="26606"/>
          <ac:picMkLst>
            <pc:docMk/>
            <pc:sldMk cId="3219862853" sldId="285"/>
            <ac:picMk id="5" creationId="{5DA871D6-4DB8-E574-7D99-3830C8D21E77}"/>
          </ac:picMkLst>
        </pc:picChg>
        <pc:picChg chg="del">
          <ac:chgData name="Martel Réjean" userId="ff920d17-c56a-42bf-82c5-d3b623f5ddd5" providerId="ADAL" clId="{57D7B467-4A91-43FF-B572-FDEB1713795E}" dt="2024-09-23T18:17:11.234" v="1026" actId="26606"/>
          <ac:picMkLst>
            <pc:docMk/>
            <pc:sldMk cId="3219862853" sldId="285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8:17:11.234" v="1026" actId="26606"/>
          <ac:picMkLst>
            <pc:docMk/>
            <pc:sldMk cId="3219862853" sldId="285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8:17:11.234" v="1026" actId="26606"/>
          <ac:inkMkLst>
            <pc:docMk/>
            <pc:sldMk cId="3219862853" sldId="285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8:17:11.234" v="1026" actId="26606"/>
          <ac:inkMkLst>
            <pc:docMk/>
            <pc:sldMk cId="3219862853" sldId="285"/>
            <ac:inkMk id="25" creationId="{24D29CCB-7956-4E3E-8880-304085F04BF4}"/>
          </ac:inkMkLst>
        </pc:inkChg>
      </pc:sldChg>
      <pc:sldChg chg="addSp delSp modSp mod setBg modAnim">
        <pc:chgData name="Martel Réjean" userId="ff920d17-c56a-42bf-82c5-d3b623f5ddd5" providerId="ADAL" clId="{57D7B467-4A91-43FF-B572-FDEB1713795E}" dt="2024-09-25T16:32:08.750" v="1096"/>
        <pc:sldMkLst>
          <pc:docMk/>
          <pc:sldMk cId="3146992561" sldId="286"/>
        </pc:sldMkLst>
        <pc:spChg chg="del">
          <ac:chgData name="Martel Réjean" userId="ff920d17-c56a-42bf-82c5-d3b623f5ddd5" providerId="ADAL" clId="{57D7B467-4A91-43FF-B572-FDEB1713795E}" dt="2024-09-23T17:25:56.768" v="74" actId="478"/>
          <ac:spMkLst>
            <pc:docMk/>
            <pc:sldMk cId="3146992561" sldId="286"/>
            <ac:spMk id="2" creationId="{EDFEAEDD-7279-B0B8-DD67-3A72B7C91D7A}"/>
          </ac:spMkLst>
        </pc:spChg>
        <pc:spChg chg="add del mod">
          <ac:chgData name="Martel Réjean" userId="ff920d17-c56a-42bf-82c5-d3b623f5ddd5" providerId="ADAL" clId="{57D7B467-4A91-43FF-B572-FDEB1713795E}" dt="2024-09-23T17:25:55.575" v="73" actId="478"/>
          <ac:spMkLst>
            <pc:docMk/>
            <pc:sldMk cId="3146992561" sldId="286"/>
            <ac:spMk id="4" creationId="{4B17E8EA-EF56-97F4-0359-1EC9F114EA42}"/>
          </ac:spMkLst>
        </pc:spChg>
        <pc:spChg chg="add mod">
          <ac:chgData name="Martel Réjean" userId="ff920d17-c56a-42bf-82c5-d3b623f5ddd5" providerId="ADAL" clId="{57D7B467-4A91-43FF-B572-FDEB1713795E}" dt="2024-09-23T17:27:22.925" v="121" actId="20577"/>
          <ac:spMkLst>
            <pc:docMk/>
            <pc:sldMk cId="3146992561" sldId="286"/>
            <ac:spMk id="8" creationId="{33BF42D8-EF28-EE4F-6726-BDAE9974C90A}"/>
          </ac:spMkLst>
        </pc:spChg>
        <pc:spChg chg="add mod">
          <ac:chgData name="Martel Réjean" userId="ff920d17-c56a-42bf-82c5-d3b623f5ddd5" providerId="ADAL" clId="{57D7B467-4A91-43FF-B572-FDEB1713795E}" dt="2024-09-23T17:26:46.390" v="79"/>
          <ac:spMkLst>
            <pc:docMk/>
            <pc:sldMk cId="3146992561" sldId="286"/>
            <ac:spMk id="9" creationId="{0FD99336-F238-9931-E696-2F3B09AED695}"/>
          </ac:spMkLst>
        </pc:spChg>
        <pc:spChg chg="add">
          <ac:chgData name="Martel Réjean" userId="ff920d17-c56a-42bf-82c5-d3b623f5ddd5" providerId="ADAL" clId="{57D7B467-4A91-43FF-B572-FDEB1713795E}" dt="2024-09-23T17:26:21.615" v="78" actId="26606"/>
          <ac:spMkLst>
            <pc:docMk/>
            <pc:sldMk cId="3146992561" sldId="286"/>
            <ac:spMk id="16" creationId="{ABA4B6D2-67B7-4DDF-9D67-252A664A4E1C}"/>
          </ac:spMkLst>
        </pc:spChg>
        <pc:picChg chg="del">
          <ac:chgData name="Martel Réjean" userId="ff920d17-c56a-42bf-82c5-d3b623f5ddd5" providerId="ADAL" clId="{57D7B467-4A91-43FF-B572-FDEB1713795E}" dt="2024-09-23T17:25:52.824" v="72" actId="478"/>
          <ac:picMkLst>
            <pc:docMk/>
            <pc:sldMk cId="3146992561" sldId="286"/>
            <ac:picMk id="5" creationId="{E9ECEABF-044C-107E-655F-3570F958D674}"/>
          </ac:picMkLst>
        </pc:picChg>
        <pc:picChg chg="add mod">
          <ac:chgData name="Martel Réjean" userId="ff920d17-c56a-42bf-82c5-d3b623f5ddd5" providerId="ADAL" clId="{57D7B467-4A91-43FF-B572-FDEB1713795E}" dt="2024-09-23T17:26:21.615" v="78" actId="26606"/>
          <ac:picMkLst>
            <pc:docMk/>
            <pc:sldMk cId="3146992561" sldId="286"/>
            <ac:picMk id="7" creationId="{41B51D9D-AC16-D4CC-B42D-1A38D36C73A8}"/>
          </ac:picMkLst>
        </pc:picChg>
        <pc:picChg chg="add">
          <ac:chgData name="Martel Réjean" userId="ff920d17-c56a-42bf-82c5-d3b623f5ddd5" providerId="ADAL" clId="{57D7B467-4A91-43FF-B572-FDEB1713795E}" dt="2024-09-23T17:26:21.615" v="78" actId="26606"/>
          <ac:picMkLst>
            <pc:docMk/>
            <pc:sldMk cId="3146992561" sldId="286"/>
            <ac:picMk id="12" creationId="{DEB2E8C4-C3E7-4048-A43D-9859510CFA98}"/>
          </ac:picMkLst>
        </pc:picChg>
        <pc:inkChg chg="add">
          <ac:chgData name="Martel Réjean" userId="ff920d17-c56a-42bf-82c5-d3b623f5ddd5" providerId="ADAL" clId="{57D7B467-4A91-43FF-B572-FDEB1713795E}" dt="2024-09-23T17:26:21.615" v="78" actId="26606"/>
          <ac:inkMkLst>
            <pc:docMk/>
            <pc:sldMk cId="3146992561" sldId="286"/>
            <ac:inkMk id="14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3T17:40:26.457" v="267" actId="1076"/>
        <pc:sldMkLst>
          <pc:docMk/>
          <pc:sldMk cId="55067727" sldId="287"/>
        </pc:sldMkLst>
        <pc:spChg chg="add del mod">
          <ac:chgData name="Martel Réjean" userId="ff920d17-c56a-42bf-82c5-d3b623f5ddd5" providerId="ADAL" clId="{57D7B467-4A91-43FF-B572-FDEB1713795E}" dt="2024-09-23T17:31:13.922" v="148" actId="478"/>
          <ac:spMkLst>
            <pc:docMk/>
            <pc:sldMk cId="55067727" sldId="287"/>
            <ac:spMk id="6" creationId="{3C6870F0-F3B0-9A66-178E-D24B2FAFD40F}"/>
          </ac:spMkLst>
        </pc:spChg>
        <pc:spChg chg="add mod">
          <ac:chgData name="Martel Réjean" userId="ff920d17-c56a-42bf-82c5-d3b623f5ddd5" providerId="ADAL" clId="{57D7B467-4A91-43FF-B572-FDEB1713795E}" dt="2024-09-23T17:40:08.877" v="261" actId="26606"/>
          <ac:spMkLst>
            <pc:docMk/>
            <pc:sldMk cId="55067727" sldId="287"/>
            <ac:spMk id="7" creationId="{A2DD13D3-DB93-95F0-BE9F-5054734A19A6}"/>
          </ac:spMkLst>
        </pc:spChg>
        <pc:spChg chg="add mod">
          <ac:chgData name="Martel Réjean" userId="ff920d17-c56a-42bf-82c5-d3b623f5ddd5" providerId="ADAL" clId="{57D7B467-4A91-43FF-B572-FDEB1713795E}" dt="2024-09-23T17:40:15.999" v="264" actId="962"/>
          <ac:spMkLst>
            <pc:docMk/>
            <pc:sldMk cId="55067727" sldId="287"/>
            <ac:spMk id="8" creationId="{DA98E9AA-04D2-4696-7BA4-727538F44B24}"/>
          </ac:spMkLst>
        </pc:spChg>
        <pc:spChg chg="add mod">
          <ac:chgData name="Martel Réjean" userId="ff920d17-c56a-42bf-82c5-d3b623f5ddd5" providerId="ADAL" clId="{57D7B467-4A91-43FF-B572-FDEB1713795E}" dt="2024-09-23T17:40:26.457" v="267" actId="1076"/>
          <ac:spMkLst>
            <pc:docMk/>
            <pc:sldMk cId="55067727" sldId="287"/>
            <ac:spMk id="11" creationId="{506D3B92-6DD8-4DEC-96B3-3D1EFFAFBBC2}"/>
          </ac:spMkLst>
        </pc:spChg>
        <pc:spChg chg="add del">
          <ac:chgData name="Martel Réjean" userId="ff920d17-c56a-42bf-82c5-d3b623f5ddd5" providerId="ADAL" clId="{57D7B467-4A91-43FF-B572-FDEB1713795E}" dt="2024-09-23T17:31:18.310" v="149" actId="26606"/>
          <ac:spMkLst>
            <pc:docMk/>
            <pc:sldMk cId="55067727" sldId="287"/>
            <ac:spMk id="14" creationId="{748321A4-DDE5-4057-A34B-A19FC26C50B0}"/>
          </ac:spMkLst>
        </pc:spChg>
        <pc:spChg chg="add del">
          <ac:chgData name="Martel Réjean" userId="ff920d17-c56a-42bf-82c5-d3b623f5ddd5" providerId="ADAL" clId="{57D7B467-4A91-43FF-B572-FDEB1713795E}" dt="2024-09-23T17:31:18.310" v="149" actId="26606"/>
          <ac:spMkLst>
            <pc:docMk/>
            <pc:sldMk cId="55067727" sldId="287"/>
            <ac:spMk id="16" creationId="{B1C78D58-7D60-41F3-9B50-C56B5D4A6454}"/>
          </ac:spMkLst>
        </pc:spChg>
        <pc:spChg chg="add del">
          <ac:chgData name="Martel Réjean" userId="ff920d17-c56a-42bf-82c5-d3b623f5ddd5" providerId="ADAL" clId="{57D7B467-4A91-43FF-B572-FDEB1713795E}" dt="2024-09-23T17:31:18.310" v="149" actId="26606"/>
          <ac:spMkLst>
            <pc:docMk/>
            <pc:sldMk cId="55067727" sldId="287"/>
            <ac:spMk id="18" creationId="{1F57F1B9-2D43-40E1-AF8B-7114F1A76D7E}"/>
          </ac:spMkLst>
        </pc:spChg>
        <pc:spChg chg="add del">
          <ac:chgData name="Martel Réjean" userId="ff920d17-c56a-42bf-82c5-d3b623f5ddd5" providerId="ADAL" clId="{57D7B467-4A91-43FF-B572-FDEB1713795E}" dt="2024-09-23T17:40:08.877" v="261" actId="26606"/>
          <ac:spMkLst>
            <pc:docMk/>
            <pc:sldMk cId="55067727" sldId="287"/>
            <ac:spMk id="21" creationId="{ABA4B6D2-67B7-4DDF-9D67-252A664A4E1C}"/>
          </ac:spMkLst>
        </pc:spChg>
        <pc:spChg chg="add del">
          <ac:chgData name="Martel Réjean" userId="ff920d17-c56a-42bf-82c5-d3b623f5ddd5" providerId="ADAL" clId="{57D7B467-4A91-43FF-B572-FDEB1713795E}" dt="2024-09-23T17:29:37.221" v="135" actId="26606"/>
          <ac:spMkLst>
            <pc:docMk/>
            <pc:sldMk cId="55067727" sldId="287"/>
            <ac:spMk id="22" creationId="{5C074ADD-3939-C8D9-16AA-923DEF0A3631}"/>
          </ac:spMkLst>
        </pc:spChg>
        <pc:spChg chg="add del">
          <ac:chgData name="Martel Réjean" userId="ff920d17-c56a-42bf-82c5-d3b623f5ddd5" providerId="ADAL" clId="{57D7B467-4A91-43FF-B572-FDEB1713795E}" dt="2024-09-23T17:29:37.221" v="135" actId="26606"/>
          <ac:spMkLst>
            <pc:docMk/>
            <pc:sldMk cId="55067727" sldId="287"/>
            <ac:spMk id="25" creationId="{23E547B5-89CF-4EC0-96DE-25771AED0799}"/>
          </ac:spMkLst>
        </pc:spChg>
        <pc:spChg chg="add del">
          <ac:chgData name="Martel Réjean" userId="ff920d17-c56a-42bf-82c5-d3b623f5ddd5" providerId="ADAL" clId="{57D7B467-4A91-43FF-B572-FDEB1713795E}" dt="2024-09-23T17:29:37.221" v="135" actId="26606"/>
          <ac:spMkLst>
            <pc:docMk/>
            <pc:sldMk cId="55067727" sldId="287"/>
            <ac:spMk id="27" creationId="{0AD20437-C88A-4F45-9C6D-DA32B29A4D1B}"/>
          </ac:spMkLst>
        </pc:spChg>
        <pc:spChg chg="add">
          <ac:chgData name="Martel Réjean" userId="ff920d17-c56a-42bf-82c5-d3b623f5ddd5" providerId="ADAL" clId="{57D7B467-4A91-43FF-B572-FDEB1713795E}" dt="2024-09-23T17:40:08.877" v="261" actId="26606"/>
          <ac:spMkLst>
            <pc:docMk/>
            <pc:sldMk cId="55067727" sldId="287"/>
            <ac:spMk id="32" creationId="{0E91F5CA-B392-444C-88E3-BF5BAAEBDEB0}"/>
          </ac:spMkLst>
        </pc:spChg>
        <pc:spChg chg="add">
          <ac:chgData name="Martel Réjean" userId="ff920d17-c56a-42bf-82c5-d3b623f5ddd5" providerId="ADAL" clId="{57D7B467-4A91-43FF-B572-FDEB1713795E}" dt="2024-09-23T17:40:08.877" v="261" actId="26606"/>
          <ac:spMkLst>
            <pc:docMk/>
            <pc:sldMk cId="55067727" sldId="287"/>
            <ac:spMk id="34" creationId="{63F3677B-A97D-4CAD-A971-B22755F563EC}"/>
          </ac:spMkLst>
        </pc:spChg>
        <pc:picChg chg="add del mod">
          <ac:chgData name="Martel Réjean" userId="ff920d17-c56a-42bf-82c5-d3b623f5ddd5" providerId="ADAL" clId="{57D7B467-4A91-43FF-B572-FDEB1713795E}" dt="2024-09-23T17:40:15.999" v="263" actId="27614"/>
          <ac:picMkLst>
            <pc:docMk/>
            <pc:sldMk cId="55067727" sldId="287"/>
            <ac:picMk id="3" creationId="{198A1DF1-B6A7-C4E3-CFB8-904E008B292E}"/>
          </ac:picMkLst>
        </pc:picChg>
        <pc:picChg chg="add del mod">
          <ac:chgData name="Martel Réjean" userId="ff920d17-c56a-42bf-82c5-d3b623f5ddd5" providerId="ADAL" clId="{57D7B467-4A91-43FF-B572-FDEB1713795E}" dt="2024-09-23T17:30:35.528" v="142" actId="21"/>
          <ac:picMkLst>
            <pc:docMk/>
            <pc:sldMk cId="55067727" sldId="287"/>
            <ac:picMk id="5" creationId="{7751CDA0-5D1F-7890-D257-91F1CC0D3E8D}"/>
          </ac:picMkLst>
        </pc:picChg>
        <pc:picChg chg="add del">
          <ac:chgData name="Martel Réjean" userId="ff920d17-c56a-42bf-82c5-d3b623f5ddd5" providerId="ADAL" clId="{57D7B467-4A91-43FF-B572-FDEB1713795E}" dt="2024-09-23T17:31:18.310" v="149" actId="26606"/>
          <ac:picMkLst>
            <pc:docMk/>
            <pc:sldMk cId="55067727" sldId="287"/>
            <ac:picMk id="10" creationId="{DEB2E8C4-C3E7-4048-A43D-9859510CFA98}"/>
          </ac:picMkLst>
        </pc:picChg>
        <pc:picChg chg="add del">
          <ac:chgData name="Martel Réjean" userId="ff920d17-c56a-42bf-82c5-d3b623f5ddd5" providerId="ADAL" clId="{57D7B467-4A91-43FF-B572-FDEB1713795E}" dt="2024-09-23T17:40:08.877" v="261" actId="26606"/>
          <ac:picMkLst>
            <pc:docMk/>
            <pc:sldMk cId="55067727" sldId="287"/>
            <ac:picMk id="23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40:08.877" v="261" actId="26606"/>
          <ac:picMkLst>
            <pc:docMk/>
            <pc:sldMk cId="55067727" sldId="287"/>
            <ac:picMk id="28" creationId="{DEB2E8C4-C3E7-4048-A43D-9859510CFA98}"/>
          </ac:picMkLst>
        </pc:picChg>
        <pc:inkChg chg="add del">
          <ac:chgData name="Martel Réjean" userId="ff920d17-c56a-42bf-82c5-d3b623f5ddd5" providerId="ADAL" clId="{57D7B467-4A91-43FF-B572-FDEB1713795E}" dt="2024-09-23T17:31:18.310" v="149" actId="26606"/>
          <ac:inkMkLst>
            <pc:docMk/>
            <pc:sldMk cId="55067727" sldId="287"/>
            <ac:inkMk id="12" creationId="{24D29CCB-7956-4E3E-8880-304085F04BF4}"/>
          </ac:inkMkLst>
        </pc:inkChg>
        <pc:inkChg chg="add del">
          <ac:chgData name="Martel Réjean" userId="ff920d17-c56a-42bf-82c5-d3b623f5ddd5" providerId="ADAL" clId="{57D7B467-4A91-43FF-B572-FDEB1713795E}" dt="2024-09-23T17:40:08.877" v="261" actId="26606"/>
          <ac:inkMkLst>
            <pc:docMk/>
            <pc:sldMk cId="55067727" sldId="287"/>
            <ac:inkMk id="20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40:08.877" v="261" actId="26606"/>
          <ac:inkMkLst>
            <pc:docMk/>
            <pc:sldMk cId="55067727" sldId="287"/>
            <ac:inkMk id="30" creationId="{24D29CCB-7956-4E3E-8880-304085F04BF4}"/>
          </ac:inkMkLst>
        </pc:inkChg>
      </pc:sldChg>
      <pc:sldChg chg="del">
        <pc:chgData name="Martel Réjean" userId="ff920d17-c56a-42bf-82c5-d3b623f5ddd5" providerId="ADAL" clId="{57D7B467-4A91-43FF-B572-FDEB1713795E}" dt="2024-09-23T17:32:20.479" v="188" actId="2696"/>
        <pc:sldMkLst>
          <pc:docMk/>
          <pc:sldMk cId="639912682" sldId="290"/>
        </pc:sldMkLst>
      </pc:sldChg>
      <pc:sldChg chg="addSp delSp modSp mod">
        <pc:chgData name="Martel Réjean" userId="ff920d17-c56a-42bf-82c5-d3b623f5ddd5" providerId="ADAL" clId="{57D7B467-4A91-43FF-B572-FDEB1713795E}" dt="2024-09-23T17:41:19.469" v="325" actId="6549"/>
        <pc:sldMkLst>
          <pc:docMk/>
          <pc:sldMk cId="3031153971" sldId="291"/>
        </pc:sldMkLst>
        <pc:spChg chg="add mod">
          <ac:chgData name="Martel Réjean" userId="ff920d17-c56a-42bf-82c5-d3b623f5ddd5" providerId="ADAL" clId="{57D7B467-4A91-43FF-B572-FDEB1713795E}" dt="2024-09-23T17:41:19.469" v="325" actId="6549"/>
          <ac:spMkLst>
            <pc:docMk/>
            <pc:sldMk cId="3031153971" sldId="291"/>
            <ac:spMk id="2" creationId="{BEF0FB3C-2596-1E4B-E953-10BB5BB16085}"/>
          </ac:spMkLst>
        </pc:spChg>
        <pc:spChg chg="add mod">
          <ac:chgData name="Martel Réjean" userId="ff920d17-c56a-42bf-82c5-d3b623f5ddd5" providerId="ADAL" clId="{57D7B467-4A91-43FF-B572-FDEB1713795E}" dt="2024-09-23T17:40:42.232" v="269" actId="1076"/>
          <ac:spMkLst>
            <pc:docMk/>
            <pc:sldMk cId="3031153971" sldId="291"/>
            <ac:spMk id="3" creationId="{1630BA62-A77E-9373-34C1-34BB9D028C94}"/>
          </ac:spMkLst>
        </pc:spChg>
        <pc:spChg chg="del">
          <ac:chgData name="Martel Réjean" userId="ff920d17-c56a-42bf-82c5-d3b623f5ddd5" providerId="ADAL" clId="{57D7B467-4A91-43FF-B572-FDEB1713795E}" dt="2024-09-23T17:39:56.324" v="260" actId="26606"/>
          <ac:spMkLst>
            <pc:docMk/>
            <pc:sldMk cId="3031153971" sldId="291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39:56.324" v="260" actId="26606"/>
          <ac:spMkLst>
            <pc:docMk/>
            <pc:sldMk cId="3031153971" sldId="291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7:39:56.324" v="260" actId="26606"/>
          <ac:spMkLst>
            <pc:docMk/>
            <pc:sldMk cId="3031153971" sldId="291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7:39:56.324" v="260" actId="26606"/>
          <ac:spMkLst>
            <pc:docMk/>
            <pc:sldMk cId="3031153971" sldId="291"/>
            <ac:spMk id="27" creationId="{0E91F5CA-B392-444C-88E3-BF5BAAEBDEB0}"/>
          </ac:spMkLst>
        </pc:spChg>
        <pc:spChg chg="add">
          <ac:chgData name="Martel Réjean" userId="ff920d17-c56a-42bf-82c5-d3b623f5ddd5" providerId="ADAL" clId="{57D7B467-4A91-43FF-B572-FDEB1713795E}" dt="2024-09-23T17:39:56.324" v="260" actId="26606"/>
          <ac:spMkLst>
            <pc:docMk/>
            <pc:sldMk cId="3031153971" sldId="291"/>
            <ac:spMk id="29" creationId="{63F3677B-A97D-4CAD-A971-B22755F563EC}"/>
          </ac:spMkLst>
        </pc:spChg>
        <pc:picChg chg="mod">
          <ac:chgData name="Martel Réjean" userId="ff920d17-c56a-42bf-82c5-d3b623f5ddd5" providerId="ADAL" clId="{57D7B467-4A91-43FF-B572-FDEB1713795E}" dt="2024-09-23T17:39:56.324" v="260" actId="26606"/>
          <ac:picMkLst>
            <pc:docMk/>
            <pc:sldMk cId="3031153971" sldId="291"/>
            <ac:picMk id="5" creationId="{5C897F50-20F1-D3AF-9089-53A21EDC3919}"/>
          </ac:picMkLst>
        </pc:picChg>
        <pc:picChg chg="del">
          <ac:chgData name="Martel Réjean" userId="ff920d17-c56a-42bf-82c5-d3b623f5ddd5" providerId="ADAL" clId="{57D7B467-4A91-43FF-B572-FDEB1713795E}" dt="2024-09-23T17:39:56.324" v="260" actId="26606"/>
          <ac:picMkLst>
            <pc:docMk/>
            <pc:sldMk cId="3031153971" sldId="291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9:56.324" v="260" actId="26606"/>
          <ac:picMkLst>
            <pc:docMk/>
            <pc:sldMk cId="3031153971" sldId="291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39:56.324" v="260" actId="26606"/>
          <ac:inkMkLst>
            <pc:docMk/>
            <pc:sldMk cId="3031153971" sldId="291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9:56.324" v="260" actId="26606"/>
          <ac:inkMkLst>
            <pc:docMk/>
            <pc:sldMk cId="3031153971" sldId="291"/>
            <ac:inkMk id="25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5T16:25:00.813" v="1052"/>
        <pc:sldMkLst>
          <pc:docMk/>
          <pc:sldMk cId="775333283" sldId="293"/>
        </pc:sldMkLst>
        <pc:spChg chg="add mod">
          <ac:chgData name="Martel Réjean" userId="ff920d17-c56a-42bf-82c5-d3b623f5ddd5" providerId="ADAL" clId="{57D7B467-4A91-43FF-B572-FDEB1713795E}" dt="2024-09-23T17:39:16.290" v="258" actId="20577"/>
          <ac:spMkLst>
            <pc:docMk/>
            <pc:sldMk cId="775333283" sldId="293"/>
            <ac:spMk id="2" creationId="{355E807B-7D27-9E24-F9AD-CB333C332CCD}"/>
          </ac:spMkLst>
        </pc:spChg>
        <pc:spChg chg="del">
          <ac:chgData name="Martel Réjean" userId="ff920d17-c56a-42bf-82c5-d3b623f5ddd5" providerId="ADAL" clId="{57D7B467-4A91-43FF-B572-FDEB1713795E}" dt="2024-09-23T17:38:21.869" v="206" actId="26606"/>
          <ac:spMkLst>
            <pc:docMk/>
            <pc:sldMk cId="775333283" sldId="293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38:21.869" v="206" actId="26606"/>
          <ac:spMkLst>
            <pc:docMk/>
            <pc:sldMk cId="775333283" sldId="293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7:38:21.869" v="206" actId="26606"/>
          <ac:spMkLst>
            <pc:docMk/>
            <pc:sldMk cId="775333283" sldId="293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7:38:21.869" v="206" actId="26606"/>
          <ac:spMkLst>
            <pc:docMk/>
            <pc:sldMk cId="775333283" sldId="293"/>
            <ac:spMk id="27" creationId="{0E91F5CA-B392-444C-88E3-BF5BAAEBDEB0}"/>
          </ac:spMkLst>
        </pc:spChg>
        <pc:spChg chg="add">
          <ac:chgData name="Martel Réjean" userId="ff920d17-c56a-42bf-82c5-d3b623f5ddd5" providerId="ADAL" clId="{57D7B467-4A91-43FF-B572-FDEB1713795E}" dt="2024-09-23T17:38:21.869" v="206" actId="26606"/>
          <ac:spMkLst>
            <pc:docMk/>
            <pc:sldMk cId="775333283" sldId="293"/>
            <ac:spMk id="29" creationId="{63F3677B-A97D-4CAD-A971-B22755F563EC}"/>
          </ac:spMkLst>
        </pc:spChg>
        <pc:picChg chg="mod">
          <ac:chgData name="Martel Réjean" userId="ff920d17-c56a-42bf-82c5-d3b623f5ddd5" providerId="ADAL" clId="{57D7B467-4A91-43FF-B572-FDEB1713795E}" dt="2024-09-23T17:38:21.869" v="206" actId="26606"/>
          <ac:picMkLst>
            <pc:docMk/>
            <pc:sldMk cId="775333283" sldId="293"/>
            <ac:picMk id="5" creationId="{9FF543FF-349F-22D1-AD2A-3045138C381C}"/>
          </ac:picMkLst>
        </pc:picChg>
        <pc:picChg chg="del">
          <ac:chgData name="Martel Réjean" userId="ff920d17-c56a-42bf-82c5-d3b623f5ddd5" providerId="ADAL" clId="{57D7B467-4A91-43FF-B572-FDEB1713795E}" dt="2024-09-23T17:38:21.869" v="206" actId="26606"/>
          <ac:picMkLst>
            <pc:docMk/>
            <pc:sldMk cId="775333283" sldId="293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8:21.869" v="206" actId="26606"/>
          <ac:picMkLst>
            <pc:docMk/>
            <pc:sldMk cId="775333283" sldId="293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38:21.869" v="206" actId="26606"/>
          <ac:inkMkLst>
            <pc:docMk/>
            <pc:sldMk cId="775333283" sldId="293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8:21.869" v="206" actId="26606"/>
          <ac:inkMkLst>
            <pc:docMk/>
            <pc:sldMk cId="775333283" sldId="293"/>
            <ac:inkMk id="25" creationId="{24D29CCB-7956-4E3E-8880-304085F04BF4}"/>
          </ac:inkMkLst>
        </pc:inkChg>
      </pc:sldChg>
      <pc:sldChg chg="addSp delSp modSp mod setBg modAnim">
        <pc:chgData name="Martel Réjean" userId="ff920d17-c56a-42bf-82c5-d3b623f5ddd5" providerId="ADAL" clId="{57D7B467-4A91-43FF-B572-FDEB1713795E}" dt="2024-09-25T16:31:42.690" v="1091"/>
        <pc:sldMkLst>
          <pc:docMk/>
          <pc:sldMk cId="3792381189" sldId="294"/>
        </pc:sldMkLst>
        <pc:spChg chg="del">
          <ac:chgData name="Martel Réjean" userId="ff920d17-c56a-42bf-82c5-d3b623f5ddd5" providerId="ADAL" clId="{57D7B467-4A91-43FF-B572-FDEB1713795E}" dt="2024-09-23T17:37:39.431" v="199" actId="478"/>
          <ac:spMkLst>
            <pc:docMk/>
            <pc:sldMk cId="3792381189" sldId="294"/>
            <ac:spMk id="2" creationId="{07B0CBAE-3931-D318-30E9-EB2F69B2214D}"/>
          </ac:spMkLst>
        </pc:spChg>
        <pc:spChg chg="add">
          <ac:chgData name="Martel Réjean" userId="ff920d17-c56a-42bf-82c5-d3b623f5ddd5" providerId="ADAL" clId="{57D7B467-4A91-43FF-B572-FDEB1713795E}" dt="2024-09-23T17:37:42.471" v="200" actId="26606"/>
          <ac:spMkLst>
            <pc:docMk/>
            <pc:sldMk cId="3792381189" sldId="294"/>
            <ac:spMk id="14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37:42.471" v="200" actId="26606"/>
          <ac:picMkLst>
            <pc:docMk/>
            <pc:sldMk cId="3792381189" sldId="294"/>
            <ac:picMk id="5" creationId="{73AA477B-5704-0964-1484-B5425B537D5B}"/>
          </ac:picMkLst>
        </pc:picChg>
        <pc:picChg chg="add">
          <ac:chgData name="Martel Réjean" userId="ff920d17-c56a-42bf-82c5-d3b623f5ddd5" providerId="ADAL" clId="{57D7B467-4A91-43FF-B572-FDEB1713795E}" dt="2024-09-23T17:37:42.471" v="200" actId="26606"/>
          <ac:picMkLst>
            <pc:docMk/>
            <pc:sldMk cId="3792381189" sldId="294"/>
            <ac:picMk id="10" creationId="{DEB2E8C4-C3E7-4048-A43D-9859510CFA98}"/>
          </ac:picMkLst>
        </pc:picChg>
        <pc:inkChg chg="add">
          <ac:chgData name="Martel Réjean" userId="ff920d17-c56a-42bf-82c5-d3b623f5ddd5" providerId="ADAL" clId="{57D7B467-4A91-43FF-B572-FDEB1713795E}" dt="2024-09-23T17:37:42.471" v="200" actId="26606"/>
          <ac:inkMkLst>
            <pc:docMk/>
            <pc:sldMk cId="3792381189" sldId="294"/>
            <ac:inkMk id="12" creationId="{24D29CCB-7956-4E3E-8880-304085F04BF4}"/>
          </ac:inkMkLst>
        </pc:inkChg>
      </pc:sldChg>
      <pc:sldChg chg="addSp delSp modSp mod">
        <pc:chgData name="Martel Réjean" userId="ff920d17-c56a-42bf-82c5-d3b623f5ddd5" providerId="ADAL" clId="{57D7B467-4A91-43FF-B572-FDEB1713795E}" dt="2024-09-23T17:37:34.682" v="198" actId="26606"/>
        <pc:sldMkLst>
          <pc:docMk/>
          <pc:sldMk cId="3337490844" sldId="295"/>
        </pc:sldMkLst>
        <pc:spChg chg="del">
          <ac:chgData name="Martel Réjean" userId="ff920d17-c56a-42bf-82c5-d3b623f5ddd5" providerId="ADAL" clId="{57D7B467-4A91-43FF-B572-FDEB1713795E}" dt="2024-09-23T17:37:34.682" v="198" actId="26606"/>
          <ac:spMkLst>
            <pc:docMk/>
            <pc:sldMk cId="3337490844" sldId="295"/>
            <ac:spMk id="42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37:34.682" v="198" actId="26606"/>
          <ac:spMkLst>
            <pc:docMk/>
            <pc:sldMk cId="3337490844" sldId="295"/>
            <ac:spMk id="44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7:37:34.682" v="198" actId="26606"/>
          <ac:spMkLst>
            <pc:docMk/>
            <pc:sldMk cId="3337490844" sldId="295"/>
            <ac:spMk id="46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7:37:34.682" v="198" actId="26606"/>
          <ac:spMkLst>
            <pc:docMk/>
            <pc:sldMk cId="3337490844" sldId="295"/>
            <ac:spMk id="55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37:34.682" v="198" actId="26606"/>
          <ac:picMkLst>
            <pc:docMk/>
            <pc:sldMk cId="3337490844" sldId="295"/>
            <ac:picMk id="7" creationId="{4A00A86B-9FB1-59D1-D6ED-1C1547AD66A6}"/>
          </ac:picMkLst>
        </pc:picChg>
        <pc:picChg chg="del">
          <ac:chgData name="Martel Réjean" userId="ff920d17-c56a-42bf-82c5-d3b623f5ddd5" providerId="ADAL" clId="{57D7B467-4A91-43FF-B572-FDEB1713795E}" dt="2024-09-23T17:37:34.682" v="198" actId="26606"/>
          <ac:picMkLst>
            <pc:docMk/>
            <pc:sldMk cId="3337490844" sldId="295"/>
            <ac:picMk id="38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7:34.682" v="198" actId="26606"/>
          <ac:picMkLst>
            <pc:docMk/>
            <pc:sldMk cId="3337490844" sldId="295"/>
            <ac:picMk id="51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37:34.682" v="198" actId="26606"/>
          <ac:inkMkLst>
            <pc:docMk/>
            <pc:sldMk cId="3337490844" sldId="295"/>
            <ac:inkMk id="40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7:34.682" v="198" actId="26606"/>
          <ac:inkMkLst>
            <pc:docMk/>
            <pc:sldMk cId="3337490844" sldId="295"/>
            <ac:inkMk id="53" creationId="{24D29CCB-7956-4E3E-8880-304085F04BF4}"/>
          </ac:inkMkLst>
        </pc:inkChg>
      </pc:sldChg>
      <pc:sldChg chg="addSp delSp modSp mod">
        <pc:chgData name="Martel Réjean" userId="ff920d17-c56a-42bf-82c5-d3b623f5ddd5" providerId="ADAL" clId="{57D7B467-4A91-43FF-B572-FDEB1713795E}" dt="2024-09-23T17:37:31.041" v="197" actId="26606"/>
        <pc:sldMkLst>
          <pc:docMk/>
          <pc:sldMk cId="4268634160" sldId="296"/>
        </pc:sldMkLst>
        <pc:spChg chg="del">
          <ac:chgData name="Martel Réjean" userId="ff920d17-c56a-42bf-82c5-d3b623f5ddd5" providerId="ADAL" clId="{57D7B467-4A91-43FF-B572-FDEB1713795E}" dt="2024-09-23T17:37:31.041" v="197" actId="26606"/>
          <ac:spMkLst>
            <pc:docMk/>
            <pc:sldMk cId="4268634160" sldId="296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37:31.041" v="197" actId="26606"/>
          <ac:spMkLst>
            <pc:docMk/>
            <pc:sldMk cId="4268634160" sldId="296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7:37:31.041" v="197" actId="26606"/>
          <ac:spMkLst>
            <pc:docMk/>
            <pc:sldMk cId="4268634160" sldId="296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7:37:31.041" v="197" actId="26606"/>
          <ac:spMkLst>
            <pc:docMk/>
            <pc:sldMk cId="4268634160" sldId="296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37:31.041" v="197" actId="26606"/>
          <ac:picMkLst>
            <pc:docMk/>
            <pc:sldMk cId="4268634160" sldId="296"/>
            <ac:picMk id="5" creationId="{AEB8D6DE-2EA0-6C3B-C16D-CD9905BE5D41}"/>
          </ac:picMkLst>
        </pc:picChg>
        <pc:picChg chg="del">
          <ac:chgData name="Martel Réjean" userId="ff920d17-c56a-42bf-82c5-d3b623f5ddd5" providerId="ADAL" clId="{57D7B467-4A91-43FF-B572-FDEB1713795E}" dt="2024-09-23T17:37:31.041" v="197" actId="26606"/>
          <ac:picMkLst>
            <pc:docMk/>
            <pc:sldMk cId="4268634160" sldId="296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7:31.041" v="197" actId="26606"/>
          <ac:picMkLst>
            <pc:docMk/>
            <pc:sldMk cId="4268634160" sldId="296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37:31.041" v="197" actId="26606"/>
          <ac:inkMkLst>
            <pc:docMk/>
            <pc:sldMk cId="4268634160" sldId="296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7:31.041" v="197" actId="26606"/>
          <ac:inkMkLst>
            <pc:docMk/>
            <pc:sldMk cId="4268634160" sldId="296"/>
            <ac:inkMk id="25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5T16:31:47.684" v="1092"/>
        <pc:sldMkLst>
          <pc:docMk/>
          <pc:sldMk cId="3732906651" sldId="297"/>
        </pc:sldMkLst>
        <pc:spChg chg="del">
          <ac:chgData name="Martel Réjean" userId="ff920d17-c56a-42bf-82c5-d3b623f5ddd5" providerId="ADAL" clId="{57D7B467-4A91-43FF-B572-FDEB1713795E}" dt="2024-09-23T17:38:00.398" v="202" actId="26606"/>
          <ac:spMkLst>
            <pc:docMk/>
            <pc:sldMk cId="3732906651" sldId="297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38:00.398" v="202" actId="26606"/>
          <ac:spMkLst>
            <pc:docMk/>
            <pc:sldMk cId="3732906651" sldId="297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7:38:00.398" v="202" actId="26606"/>
          <ac:spMkLst>
            <pc:docMk/>
            <pc:sldMk cId="3732906651" sldId="297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7:38:00.398" v="202" actId="26606"/>
          <ac:spMkLst>
            <pc:docMk/>
            <pc:sldMk cId="3732906651" sldId="297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38:00.398" v="202" actId="26606"/>
          <ac:picMkLst>
            <pc:docMk/>
            <pc:sldMk cId="3732906651" sldId="297"/>
            <ac:picMk id="5" creationId="{01C7022B-348A-5031-3FEC-5CAE34569591}"/>
          </ac:picMkLst>
        </pc:picChg>
        <pc:picChg chg="del">
          <ac:chgData name="Martel Réjean" userId="ff920d17-c56a-42bf-82c5-d3b623f5ddd5" providerId="ADAL" clId="{57D7B467-4A91-43FF-B572-FDEB1713795E}" dt="2024-09-23T17:38:00.398" v="202" actId="26606"/>
          <ac:picMkLst>
            <pc:docMk/>
            <pc:sldMk cId="3732906651" sldId="297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8:00.398" v="202" actId="26606"/>
          <ac:picMkLst>
            <pc:docMk/>
            <pc:sldMk cId="3732906651" sldId="297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38:00.398" v="202" actId="26606"/>
          <ac:inkMkLst>
            <pc:docMk/>
            <pc:sldMk cId="3732906651" sldId="297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8:00.398" v="202" actId="26606"/>
          <ac:inkMkLst>
            <pc:docMk/>
            <pc:sldMk cId="3732906651" sldId="297"/>
            <ac:inkMk id="25" creationId="{24D29CCB-7956-4E3E-8880-304085F04BF4}"/>
          </ac:inkMkLst>
        </pc:inkChg>
      </pc:sldChg>
      <pc:sldChg chg="addSp delSp modSp mod setBg modAnim">
        <pc:chgData name="Martel Réjean" userId="ff920d17-c56a-42bf-82c5-d3b623f5ddd5" providerId="ADAL" clId="{57D7B467-4A91-43FF-B572-FDEB1713795E}" dt="2024-09-25T16:26:46.167" v="1068"/>
        <pc:sldMkLst>
          <pc:docMk/>
          <pc:sldMk cId="1545523995" sldId="298"/>
        </pc:sldMkLst>
        <pc:spChg chg="add del">
          <ac:chgData name="Martel Réjean" userId="ff920d17-c56a-42bf-82c5-d3b623f5ddd5" providerId="ADAL" clId="{57D7B467-4A91-43FF-B572-FDEB1713795E}" dt="2024-09-23T17:38:09.624" v="205" actId="26606"/>
          <ac:spMkLst>
            <pc:docMk/>
            <pc:sldMk cId="1545523995" sldId="298"/>
            <ac:spMk id="2" creationId="{AE7F0F3B-85EB-159A-79D7-19620529F7E0}"/>
          </ac:spMkLst>
        </pc:spChg>
        <pc:spChg chg="add del">
          <ac:chgData name="Martel Réjean" userId="ff920d17-c56a-42bf-82c5-d3b623f5ddd5" providerId="ADAL" clId="{57D7B467-4A91-43FF-B572-FDEB1713795E}" dt="2024-09-23T17:38:09.609" v="204" actId="26606"/>
          <ac:spMkLst>
            <pc:docMk/>
            <pc:sldMk cId="1545523995" sldId="298"/>
            <ac:spMk id="14" creationId="{ABA4B6D2-67B7-4DDF-9D67-252A664A4E1C}"/>
          </ac:spMkLst>
        </pc:spChg>
        <pc:spChg chg="add">
          <ac:chgData name="Martel Réjean" userId="ff920d17-c56a-42bf-82c5-d3b623f5ddd5" providerId="ADAL" clId="{57D7B467-4A91-43FF-B572-FDEB1713795E}" dt="2024-09-23T17:38:09.624" v="205" actId="26606"/>
          <ac:spMkLst>
            <pc:docMk/>
            <pc:sldMk cId="1545523995" sldId="298"/>
            <ac:spMk id="16" creationId="{63F3677B-A97D-4CAD-A971-B22755F563EC}"/>
          </ac:spMkLst>
        </pc:spChg>
        <pc:spChg chg="add">
          <ac:chgData name="Martel Réjean" userId="ff920d17-c56a-42bf-82c5-d3b623f5ddd5" providerId="ADAL" clId="{57D7B467-4A91-43FF-B572-FDEB1713795E}" dt="2024-09-23T17:38:09.624" v="205" actId="26606"/>
          <ac:spMkLst>
            <pc:docMk/>
            <pc:sldMk cId="1545523995" sldId="298"/>
            <ac:spMk id="19" creationId="{0E91F5CA-B392-444C-88E3-BF5BAAEBDEB0}"/>
          </ac:spMkLst>
        </pc:spChg>
        <pc:spChg chg="add mod">
          <ac:chgData name="Martel Réjean" userId="ff920d17-c56a-42bf-82c5-d3b623f5ddd5" providerId="ADAL" clId="{57D7B467-4A91-43FF-B572-FDEB1713795E}" dt="2024-09-23T17:38:53.871" v="230" actId="14100"/>
          <ac:spMkLst>
            <pc:docMk/>
            <pc:sldMk cId="1545523995" sldId="298"/>
            <ac:spMk id="20" creationId="{AE7F0F3B-85EB-159A-79D7-19620529F7E0}"/>
          </ac:spMkLst>
        </pc:spChg>
        <pc:picChg chg="mod">
          <ac:chgData name="Martel Réjean" userId="ff920d17-c56a-42bf-82c5-d3b623f5ddd5" providerId="ADAL" clId="{57D7B467-4A91-43FF-B572-FDEB1713795E}" dt="2024-09-23T17:38:09.624" v="205" actId="26606"/>
          <ac:picMkLst>
            <pc:docMk/>
            <pc:sldMk cId="1545523995" sldId="298"/>
            <ac:picMk id="5" creationId="{A2153E5F-BC6E-7331-E0A1-4FD33978D645}"/>
          </ac:picMkLst>
        </pc:picChg>
        <pc:picChg chg="add del">
          <ac:chgData name="Martel Réjean" userId="ff920d17-c56a-42bf-82c5-d3b623f5ddd5" providerId="ADAL" clId="{57D7B467-4A91-43FF-B572-FDEB1713795E}" dt="2024-09-23T17:38:09.609" v="204" actId="26606"/>
          <ac:picMkLst>
            <pc:docMk/>
            <pc:sldMk cId="1545523995" sldId="298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8:09.624" v="205" actId="26606"/>
          <ac:picMkLst>
            <pc:docMk/>
            <pc:sldMk cId="1545523995" sldId="298"/>
            <ac:picMk id="17" creationId="{DEB2E8C4-C3E7-4048-A43D-9859510CFA98}"/>
          </ac:picMkLst>
        </pc:picChg>
        <pc:inkChg chg="add del">
          <ac:chgData name="Martel Réjean" userId="ff920d17-c56a-42bf-82c5-d3b623f5ddd5" providerId="ADAL" clId="{57D7B467-4A91-43FF-B572-FDEB1713795E}" dt="2024-09-23T17:38:09.609" v="204" actId="26606"/>
          <ac:inkMkLst>
            <pc:docMk/>
            <pc:sldMk cId="1545523995" sldId="298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8:09.624" v="205" actId="26606"/>
          <ac:inkMkLst>
            <pc:docMk/>
            <pc:sldMk cId="1545523995" sldId="298"/>
            <ac:inkMk id="18" creationId="{24D29CCB-7956-4E3E-8880-304085F04BF4}"/>
          </ac:inkMkLst>
        </pc:inkChg>
      </pc:sldChg>
      <pc:sldChg chg="addSp delSp modSp mod">
        <pc:chgData name="Martel Réjean" userId="ff920d17-c56a-42bf-82c5-d3b623f5ddd5" providerId="ADAL" clId="{57D7B467-4A91-43FF-B572-FDEB1713795E}" dt="2024-09-23T17:39:32.307" v="259"/>
        <pc:sldMkLst>
          <pc:docMk/>
          <pc:sldMk cId="415472173" sldId="299"/>
        </pc:sldMkLst>
        <pc:spChg chg="add mod">
          <ac:chgData name="Martel Réjean" userId="ff920d17-c56a-42bf-82c5-d3b623f5ddd5" providerId="ADAL" clId="{57D7B467-4A91-43FF-B572-FDEB1713795E}" dt="2024-09-23T17:39:32.307" v="259"/>
          <ac:spMkLst>
            <pc:docMk/>
            <pc:sldMk cId="415472173" sldId="299"/>
            <ac:spMk id="2" creationId="{7498A4C2-D97B-7F8E-5034-B0CA755B8C55}"/>
          </ac:spMkLst>
        </pc:spChg>
        <pc:spChg chg="del">
          <ac:chgData name="Martel Réjean" userId="ff920d17-c56a-42bf-82c5-d3b623f5ddd5" providerId="ADAL" clId="{57D7B467-4A91-43FF-B572-FDEB1713795E}" dt="2024-09-23T17:38:26.207" v="207" actId="26606"/>
          <ac:spMkLst>
            <pc:docMk/>
            <pc:sldMk cId="415472173" sldId="299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38:26.207" v="207" actId="26606"/>
          <ac:spMkLst>
            <pc:docMk/>
            <pc:sldMk cId="415472173" sldId="299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7:38:26.207" v="207" actId="26606"/>
          <ac:spMkLst>
            <pc:docMk/>
            <pc:sldMk cId="415472173" sldId="299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7:38:26.207" v="207" actId="26606"/>
          <ac:spMkLst>
            <pc:docMk/>
            <pc:sldMk cId="415472173" sldId="299"/>
            <ac:spMk id="27" creationId="{0E91F5CA-B392-444C-88E3-BF5BAAEBDEB0}"/>
          </ac:spMkLst>
        </pc:spChg>
        <pc:spChg chg="add">
          <ac:chgData name="Martel Réjean" userId="ff920d17-c56a-42bf-82c5-d3b623f5ddd5" providerId="ADAL" clId="{57D7B467-4A91-43FF-B572-FDEB1713795E}" dt="2024-09-23T17:38:26.207" v="207" actId="26606"/>
          <ac:spMkLst>
            <pc:docMk/>
            <pc:sldMk cId="415472173" sldId="299"/>
            <ac:spMk id="29" creationId="{63F3677B-A97D-4CAD-A971-B22755F563EC}"/>
          </ac:spMkLst>
        </pc:spChg>
        <pc:picChg chg="mod">
          <ac:chgData name="Martel Réjean" userId="ff920d17-c56a-42bf-82c5-d3b623f5ddd5" providerId="ADAL" clId="{57D7B467-4A91-43FF-B572-FDEB1713795E}" dt="2024-09-23T17:38:26.207" v="207" actId="26606"/>
          <ac:picMkLst>
            <pc:docMk/>
            <pc:sldMk cId="415472173" sldId="299"/>
            <ac:picMk id="5" creationId="{8A705D69-52AD-B04A-964D-29A4242C98ED}"/>
          </ac:picMkLst>
        </pc:picChg>
        <pc:picChg chg="del">
          <ac:chgData name="Martel Réjean" userId="ff920d17-c56a-42bf-82c5-d3b623f5ddd5" providerId="ADAL" clId="{57D7B467-4A91-43FF-B572-FDEB1713795E}" dt="2024-09-23T17:38:26.207" v="207" actId="26606"/>
          <ac:picMkLst>
            <pc:docMk/>
            <pc:sldMk cId="415472173" sldId="299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8:26.207" v="207" actId="26606"/>
          <ac:picMkLst>
            <pc:docMk/>
            <pc:sldMk cId="415472173" sldId="299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38:26.207" v="207" actId="26606"/>
          <ac:inkMkLst>
            <pc:docMk/>
            <pc:sldMk cId="415472173" sldId="299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8:26.207" v="207" actId="26606"/>
          <ac:inkMkLst>
            <pc:docMk/>
            <pc:sldMk cId="415472173" sldId="299"/>
            <ac:inkMk id="25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5T16:31:53.168" v="1093"/>
        <pc:sldMkLst>
          <pc:docMk/>
          <pc:sldMk cId="475154272" sldId="300"/>
        </pc:sldMkLst>
        <pc:spChg chg="del">
          <ac:chgData name="Martel Réjean" userId="ff920d17-c56a-42bf-82c5-d3b623f5ddd5" providerId="ADAL" clId="{57D7B467-4A91-43FF-B572-FDEB1713795E}" dt="2024-09-23T17:37:53.526" v="201" actId="26606"/>
          <ac:spMkLst>
            <pc:docMk/>
            <pc:sldMk cId="475154272" sldId="300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37:53.526" v="201" actId="26606"/>
          <ac:spMkLst>
            <pc:docMk/>
            <pc:sldMk cId="475154272" sldId="300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7:37:53.526" v="201" actId="26606"/>
          <ac:spMkLst>
            <pc:docMk/>
            <pc:sldMk cId="475154272" sldId="300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7:37:53.526" v="201" actId="26606"/>
          <ac:spMkLst>
            <pc:docMk/>
            <pc:sldMk cId="475154272" sldId="300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37:53.526" v="201" actId="26606"/>
          <ac:picMkLst>
            <pc:docMk/>
            <pc:sldMk cId="475154272" sldId="300"/>
            <ac:picMk id="5" creationId="{2ECF6F8E-4212-86E3-C7FE-06B65ABFB41B}"/>
          </ac:picMkLst>
        </pc:picChg>
        <pc:picChg chg="del">
          <ac:chgData name="Martel Réjean" userId="ff920d17-c56a-42bf-82c5-d3b623f5ddd5" providerId="ADAL" clId="{57D7B467-4A91-43FF-B572-FDEB1713795E}" dt="2024-09-23T17:37:53.526" v="201" actId="26606"/>
          <ac:picMkLst>
            <pc:docMk/>
            <pc:sldMk cId="475154272" sldId="300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7:53.526" v="201" actId="26606"/>
          <ac:picMkLst>
            <pc:docMk/>
            <pc:sldMk cId="475154272" sldId="300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37:53.526" v="201" actId="26606"/>
          <ac:inkMkLst>
            <pc:docMk/>
            <pc:sldMk cId="475154272" sldId="300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7:53.526" v="201" actId="26606"/>
          <ac:inkMkLst>
            <pc:docMk/>
            <pc:sldMk cId="475154272" sldId="300"/>
            <ac:inkMk id="25" creationId="{24D29CCB-7956-4E3E-8880-304085F04BF4}"/>
          </ac:inkMkLst>
        </pc:inkChg>
      </pc:sldChg>
      <pc:sldChg chg="addSp delSp modSp mod modAnim">
        <pc:chgData name="Martel Réjean" userId="ff920d17-c56a-42bf-82c5-d3b623f5ddd5" providerId="ADAL" clId="{57D7B467-4A91-43FF-B572-FDEB1713795E}" dt="2024-09-25T16:34:05.882" v="1110"/>
        <pc:sldMkLst>
          <pc:docMk/>
          <pc:sldMk cId="1420107362" sldId="301"/>
        </pc:sldMkLst>
        <pc:spChg chg="del">
          <ac:chgData name="Martel Réjean" userId="ff920d17-c56a-42bf-82c5-d3b623f5ddd5" providerId="ADAL" clId="{57D7B467-4A91-43FF-B572-FDEB1713795E}" dt="2024-09-23T17:37:26.871" v="196" actId="26606"/>
          <ac:spMkLst>
            <pc:docMk/>
            <pc:sldMk cId="1420107362" sldId="301"/>
            <ac:spMk id="14" creationId="{748321A4-DDE5-4057-A34B-A19FC26C50B0}"/>
          </ac:spMkLst>
        </pc:spChg>
        <pc:spChg chg="del">
          <ac:chgData name="Martel Réjean" userId="ff920d17-c56a-42bf-82c5-d3b623f5ddd5" providerId="ADAL" clId="{57D7B467-4A91-43FF-B572-FDEB1713795E}" dt="2024-09-23T17:37:26.871" v="196" actId="26606"/>
          <ac:spMkLst>
            <pc:docMk/>
            <pc:sldMk cId="1420107362" sldId="301"/>
            <ac:spMk id="16" creationId="{B1C78D58-7D60-41F3-9B50-C56B5D4A6454}"/>
          </ac:spMkLst>
        </pc:spChg>
        <pc:spChg chg="del">
          <ac:chgData name="Martel Réjean" userId="ff920d17-c56a-42bf-82c5-d3b623f5ddd5" providerId="ADAL" clId="{57D7B467-4A91-43FF-B572-FDEB1713795E}" dt="2024-09-23T17:37:26.871" v="196" actId="26606"/>
          <ac:spMkLst>
            <pc:docMk/>
            <pc:sldMk cId="1420107362" sldId="301"/>
            <ac:spMk id="18" creationId="{1F57F1B9-2D43-40E1-AF8B-7114F1A76D7E}"/>
          </ac:spMkLst>
        </pc:spChg>
        <pc:spChg chg="add">
          <ac:chgData name="Martel Réjean" userId="ff920d17-c56a-42bf-82c5-d3b623f5ddd5" providerId="ADAL" clId="{57D7B467-4A91-43FF-B572-FDEB1713795E}" dt="2024-09-23T17:37:26.871" v="196" actId="26606"/>
          <ac:spMkLst>
            <pc:docMk/>
            <pc:sldMk cId="1420107362" sldId="301"/>
            <ac:spMk id="27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37:26.871" v="196" actId="26606"/>
          <ac:picMkLst>
            <pc:docMk/>
            <pc:sldMk cId="1420107362" sldId="301"/>
            <ac:picMk id="5" creationId="{C2855E21-840B-8AF4-04F5-CEBAC65119AA}"/>
          </ac:picMkLst>
        </pc:picChg>
        <pc:picChg chg="del">
          <ac:chgData name="Martel Réjean" userId="ff920d17-c56a-42bf-82c5-d3b623f5ddd5" providerId="ADAL" clId="{57D7B467-4A91-43FF-B572-FDEB1713795E}" dt="2024-09-23T17:37:26.871" v="196" actId="26606"/>
          <ac:picMkLst>
            <pc:docMk/>
            <pc:sldMk cId="1420107362" sldId="301"/>
            <ac:picMk id="1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37:26.871" v="196" actId="26606"/>
          <ac:picMkLst>
            <pc:docMk/>
            <pc:sldMk cId="1420107362" sldId="301"/>
            <ac:picMk id="23" creationId="{DEB2E8C4-C3E7-4048-A43D-9859510CFA98}"/>
          </ac:picMkLst>
        </pc:picChg>
        <pc:inkChg chg="del">
          <ac:chgData name="Martel Réjean" userId="ff920d17-c56a-42bf-82c5-d3b623f5ddd5" providerId="ADAL" clId="{57D7B467-4A91-43FF-B572-FDEB1713795E}" dt="2024-09-23T17:37:26.871" v="196" actId="26606"/>
          <ac:inkMkLst>
            <pc:docMk/>
            <pc:sldMk cId="1420107362" sldId="301"/>
            <ac:inkMk id="1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37:26.871" v="196" actId="26606"/>
          <ac:inkMkLst>
            <pc:docMk/>
            <pc:sldMk cId="1420107362" sldId="301"/>
            <ac:inkMk id="25" creationId="{24D29CCB-7956-4E3E-8880-304085F04BF4}"/>
          </ac:inkMkLst>
        </pc:inkChg>
      </pc:sldChg>
      <pc:sldChg chg="addSp delSp modSp mod setBg modAnim">
        <pc:chgData name="Martel Réjean" userId="ff920d17-c56a-42bf-82c5-d3b623f5ddd5" providerId="ADAL" clId="{57D7B467-4A91-43FF-B572-FDEB1713795E}" dt="2024-09-25T16:32:04.560" v="1095"/>
        <pc:sldMkLst>
          <pc:docMk/>
          <pc:sldMk cId="1756711892" sldId="302"/>
        </pc:sldMkLst>
        <pc:spChg chg="del">
          <ac:chgData name="Martel Réjean" userId="ff920d17-c56a-42bf-82c5-d3b623f5ddd5" providerId="ADAL" clId="{57D7B467-4A91-43FF-B572-FDEB1713795E}" dt="2024-09-23T17:37:16.290" v="194" actId="478"/>
          <ac:spMkLst>
            <pc:docMk/>
            <pc:sldMk cId="1756711892" sldId="302"/>
            <ac:spMk id="2" creationId="{CBFD8F5C-812A-8C6A-3896-211DAA5EFB24}"/>
          </ac:spMkLst>
        </pc:spChg>
        <pc:spChg chg="add">
          <ac:chgData name="Martel Réjean" userId="ff920d17-c56a-42bf-82c5-d3b623f5ddd5" providerId="ADAL" clId="{57D7B467-4A91-43FF-B572-FDEB1713795E}" dt="2024-09-23T17:37:18.670" v="195" actId="26606"/>
          <ac:spMkLst>
            <pc:docMk/>
            <pc:sldMk cId="1756711892" sldId="302"/>
            <ac:spMk id="14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37:18.670" v="195" actId="26606"/>
          <ac:picMkLst>
            <pc:docMk/>
            <pc:sldMk cId="1756711892" sldId="302"/>
            <ac:picMk id="5" creationId="{65C961AD-05F6-860A-4EC2-69D5623C14AB}"/>
          </ac:picMkLst>
        </pc:picChg>
        <pc:picChg chg="add">
          <ac:chgData name="Martel Réjean" userId="ff920d17-c56a-42bf-82c5-d3b623f5ddd5" providerId="ADAL" clId="{57D7B467-4A91-43FF-B572-FDEB1713795E}" dt="2024-09-23T17:37:18.670" v="195" actId="26606"/>
          <ac:picMkLst>
            <pc:docMk/>
            <pc:sldMk cId="1756711892" sldId="302"/>
            <ac:picMk id="10" creationId="{DEB2E8C4-C3E7-4048-A43D-9859510CFA98}"/>
          </ac:picMkLst>
        </pc:picChg>
        <pc:inkChg chg="add">
          <ac:chgData name="Martel Réjean" userId="ff920d17-c56a-42bf-82c5-d3b623f5ddd5" providerId="ADAL" clId="{57D7B467-4A91-43FF-B572-FDEB1713795E}" dt="2024-09-23T17:37:18.670" v="195" actId="26606"/>
          <ac:inkMkLst>
            <pc:docMk/>
            <pc:sldMk cId="1756711892" sldId="302"/>
            <ac:inkMk id="12" creationId="{24D29CCB-7956-4E3E-8880-304085F04BF4}"/>
          </ac:inkMkLst>
        </pc:inkChg>
      </pc:sldChg>
      <pc:sldChg chg="addSp delSp modSp mod setBg modAnim">
        <pc:chgData name="Martel Réjean" userId="ff920d17-c56a-42bf-82c5-d3b623f5ddd5" providerId="ADAL" clId="{57D7B467-4A91-43FF-B572-FDEB1713795E}" dt="2024-09-25T16:26:55.396" v="1070"/>
        <pc:sldMkLst>
          <pc:docMk/>
          <pc:sldMk cId="2828855328" sldId="303"/>
        </pc:sldMkLst>
        <pc:spChg chg="del">
          <ac:chgData name="Martel Réjean" userId="ff920d17-c56a-42bf-82c5-d3b623f5ddd5" providerId="ADAL" clId="{57D7B467-4A91-43FF-B572-FDEB1713795E}" dt="2024-09-23T17:36:48.820" v="189" actId="478"/>
          <ac:spMkLst>
            <pc:docMk/>
            <pc:sldMk cId="2828855328" sldId="303"/>
            <ac:spMk id="2" creationId="{514D0BFF-D004-315D-9B71-7BAF8DF47F1E}"/>
          </ac:spMkLst>
        </pc:spChg>
        <pc:spChg chg="add del">
          <ac:chgData name="Martel Réjean" userId="ff920d17-c56a-42bf-82c5-d3b623f5ddd5" providerId="ADAL" clId="{57D7B467-4A91-43FF-B572-FDEB1713795E}" dt="2024-09-23T17:36:57.372" v="192" actId="478"/>
          <ac:spMkLst>
            <pc:docMk/>
            <pc:sldMk cId="2828855328" sldId="303"/>
            <ac:spMk id="9" creationId="{4C05C621-F235-F4ED-49CF-3475CB8529D4}"/>
          </ac:spMkLst>
        </pc:spChg>
        <pc:spChg chg="add del">
          <ac:chgData name="Martel Réjean" userId="ff920d17-c56a-42bf-82c5-d3b623f5ddd5" providerId="ADAL" clId="{57D7B467-4A91-43FF-B572-FDEB1713795E}" dt="2024-09-23T17:37:00.018" v="193" actId="26606"/>
          <ac:spMkLst>
            <pc:docMk/>
            <pc:sldMk cId="2828855328" sldId="303"/>
            <ac:spMk id="12" creationId="{23E547B5-89CF-4EC0-96DE-25771AED0799}"/>
          </ac:spMkLst>
        </pc:spChg>
        <pc:spChg chg="add del">
          <ac:chgData name="Martel Réjean" userId="ff920d17-c56a-42bf-82c5-d3b623f5ddd5" providerId="ADAL" clId="{57D7B467-4A91-43FF-B572-FDEB1713795E}" dt="2024-09-23T17:37:00.018" v="193" actId="26606"/>
          <ac:spMkLst>
            <pc:docMk/>
            <pc:sldMk cId="2828855328" sldId="303"/>
            <ac:spMk id="14" creationId="{B3437C99-FC8E-4311-B48A-F0C4C329B154}"/>
          </ac:spMkLst>
        </pc:spChg>
        <pc:spChg chg="add">
          <ac:chgData name="Martel Réjean" userId="ff920d17-c56a-42bf-82c5-d3b623f5ddd5" providerId="ADAL" clId="{57D7B467-4A91-43FF-B572-FDEB1713795E}" dt="2024-09-23T17:37:00.018" v="193" actId="26606"/>
          <ac:spMkLst>
            <pc:docMk/>
            <pc:sldMk cId="2828855328" sldId="303"/>
            <ac:spMk id="23" creationId="{ABA4B6D2-67B7-4DDF-9D67-252A664A4E1C}"/>
          </ac:spMkLst>
        </pc:spChg>
        <pc:picChg chg="mod">
          <ac:chgData name="Martel Réjean" userId="ff920d17-c56a-42bf-82c5-d3b623f5ddd5" providerId="ADAL" clId="{57D7B467-4A91-43FF-B572-FDEB1713795E}" dt="2024-09-23T17:37:00.018" v="193" actId="26606"/>
          <ac:picMkLst>
            <pc:docMk/>
            <pc:sldMk cId="2828855328" sldId="303"/>
            <ac:picMk id="5" creationId="{5CA7FE18-866B-620A-912D-5EEEDB597300}"/>
          </ac:picMkLst>
        </pc:picChg>
        <pc:picChg chg="add">
          <ac:chgData name="Martel Réjean" userId="ff920d17-c56a-42bf-82c5-d3b623f5ddd5" providerId="ADAL" clId="{57D7B467-4A91-43FF-B572-FDEB1713795E}" dt="2024-09-23T17:37:00.018" v="193" actId="26606"/>
          <ac:picMkLst>
            <pc:docMk/>
            <pc:sldMk cId="2828855328" sldId="303"/>
            <ac:picMk id="19" creationId="{DEB2E8C4-C3E7-4048-A43D-9859510CFA98}"/>
          </ac:picMkLst>
        </pc:picChg>
        <pc:inkChg chg="add">
          <ac:chgData name="Martel Réjean" userId="ff920d17-c56a-42bf-82c5-d3b623f5ddd5" providerId="ADAL" clId="{57D7B467-4A91-43FF-B572-FDEB1713795E}" dt="2024-09-23T17:37:00.018" v="193" actId="26606"/>
          <ac:inkMkLst>
            <pc:docMk/>
            <pc:sldMk cId="2828855328" sldId="303"/>
            <ac:inkMk id="21" creationId="{24D29CCB-7956-4E3E-8880-304085F04BF4}"/>
          </ac:inkMkLst>
        </pc:inkChg>
      </pc:sldChg>
      <pc:sldChg chg="modAnim">
        <pc:chgData name="Martel Réjean" userId="ff920d17-c56a-42bf-82c5-d3b623f5ddd5" providerId="ADAL" clId="{57D7B467-4A91-43FF-B572-FDEB1713795E}" dt="2024-09-25T16:27:16.322" v="1071"/>
        <pc:sldMkLst>
          <pc:docMk/>
          <pc:sldMk cId="1131556557" sldId="304"/>
        </pc:sldMkLst>
      </pc:sldChg>
      <pc:sldChg chg="modSp mod modAnim">
        <pc:chgData name="Martel Réjean" userId="ff920d17-c56a-42bf-82c5-d3b623f5ddd5" providerId="ADAL" clId="{57D7B467-4A91-43FF-B572-FDEB1713795E}" dt="2024-09-25T16:27:53.350" v="1076"/>
        <pc:sldMkLst>
          <pc:docMk/>
          <pc:sldMk cId="1873878848" sldId="305"/>
        </pc:sldMkLst>
        <pc:spChg chg="mod">
          <ac:chgData name="Martel Réjean" userId="ff920d17-c56a-42bf-82c5-d3b623f5ddd5" providerId="ADAL" clId="{57D7B467-4A91-43FF-B572-FDEB1713795E}" dt="2024-09-23T17:43:21.753" v="339" actId="20577"/>
          <ac:spMkLst>
            <pc:docMk/>
            <pc:sldMk cId="1873878848" sldId="305"/>
            <ac:spMk id="2" creationId="{F2EA0C45-F40F-526C-EF52-714E980E58C7}"/>
          </ac:spMkLst>
        </pc:spChg>
      </pc:sldChg>
      <pc:sldChg chg="modAnim">
        <pc:chgData name="Martel Réjean" userId="ff920d17-c56a-42bf-82c5-d3b623f5ddd5" providerId="ADAL" clId="{57D7B467-4A91-43FF-B572-FDEB1713795E}" dt="2024-09-25T16:26:26.738" v="1064"/>
        <pc:sldMkLst>
          <pc:docMk/>
          <pc:sldMk cId="707406896" sldId="306"/>
        </pc:sldMkLst>
      </pc:sldChg>
      <pc:sldChg chg="modAnim">
        <pc:chgData name="Martel Réjean" userId="ff920d17-c56a-42bf-82c5-d3b623f5ddd5" providerId="ADAL" clId="{57D7B467-4A91-43FF-B572-FDEB1713795E}" dt="2024-09-25T16:24:13.824" v="1046"/>
        <pc:sldMkLst>
          <pc:docMk/>
          <pc:sldMk cId="116352685" sldId="308"/>
        </pc:sldMkLst>
      </pc:sldChg>
      <pc:sldChg chg="modSp del mod">
        <pc:chgData name="Martel Réjean" userId="ff920d17-c56a-42bf-82c5-d3b623f5ddd5" providerId="ADAL" clId="{57D7B467-4A91-43FF-B572-FDEB1713795E}" dt="2024-09-23T17:42:53.841" v="326" actId="2696"/>
        <pc:sldMkLst>
          <pc:docMk/>
          <pc:sldMk cId="331872704" sldId="309"/>
        </pc:sldMkLst>
        <pc:spChg chg="mod">
          <ac:chgData name="Martel Réjean" userId="ff920d17-c56a-42bf-82c5-d3b623f5ddd5" providerId="ADAL" clId="{57D7B467-4A91-43FF-B572-FDEB1713795E}" dt="2024-09-23T17:22:21.082" v="69" actId="14100"/>
          <ac:spMkLst>
            <pc:docMk/>
            <pc:sldMk cId="331872704" sldId="309"/>
            <ac:spMk id="6" creationId="{08BB08C1-A97C-4855-1092-17D4B42FFD3A}"/>
          </ac:spMkLst>
        </pc:spChg>
      </pc:sldChg>
      <pc:sldChg chg="addSp delSp modSp new del mod ord setBg">
        <pc:chgData name="Martel Réjean" userId="ff920d17-c56a-42bf-82c5-d3b623f5ddd5" providerId="ADAL" clId="{57D7B467-4A91-43FF-B572-FDEB1713795E}" dt="2024-09-23T17:21:11.121" v="14" actId="47"/>
        <pc:sldMkLst>
          <pc:docMk/>
          <pc:sldMk cId="3400578215" sldId="310"/>
        </pc:sldMkLst>
        <pc:spChg chg="del">
          <ac:chgData name="Martel Réjean" userId="ff920d17-c56a-42bf-82c5-d3b623f5ddd5" providerId="ADAL" clId="{57D7B467-4A91-43FF-B572-FDEB1713795E}" dt="2024-09-23T17:19:20.372" v="6" actId="478"/>
          <ac:spMkLst>
            <pc:docMk/>
            <pc:sldMk cId="3400578215" sldId="310"/>
            <ac:spMk id="2" creationId="{CB633CC6-47FE-C405-CCF8-F7E35265D464}"/>
          </ac:spMkLst>
        </pc:spChg>
        <pc:spChg chg="del">
          <ac:chgData name="Martel Réjean" userId="ff920d17-c56a-42bf-82c5-d3b623f5ddd5" providerId="ADAL" clId="{57D7B467-4A91-43FF-B572-FDEB1713795E}" dt="2024-09-23T17:19:10.458" v="3" actId="931"/>
          <ac:spMkLst>
            <pc:docMk/>
            <pc:sldMk cId="3400578215" sldId="310"/>
            <ac:spMk id="3" creationId="{142C731E-A190-4534-82AA-1DB6B59738CC}"/>
          </ac:spMkLst>
        </pc:spChg>
        <pc:spChg chg="add del">
          <ac:chgData name="Martel Réjean" userId="ff920d17-c56a-42bf-82c5-d3b623f5ddd5" providerId="ADAL" clId="{57D7B467-4A91-43FF-B572-FDEB1713795E}" dt="2024-09-23T17:19:48.328" v="9" actId="26606"/>
          <ac:spMkLst>
            <pc:docMk/>
            <pc:sldMk cId="3400578215" sldId="310"/>
            <ac:spMk id="14" creationId="{0E91F5CA-B392-444C-88E3-BF5BAAEBDEB0}"/>
          </ac:spMkLst>
        </pc:spChg>
        <pc:spChg chg="add del">
          <ac:chgData name="Martel Réjean" userId="ff920d17-c56a-42bf-82c5-d3b623f5ddd5" providerId="ADAL" clId="{57D7B467-4A91-43FF-B572-FDEB1713795E}" dt="2024-09-23T17:19:48.328" v="9" actId="26606"/>
          <ac:spMkLst>
            <pc:docMk/>
            <pc:sldMk cId="3400578215" sldId="310"/>
            <ac:spMk id="16" creationId="{0459807F-B6FA-44D3-9A53-C55B6B56884A}"/>
          </ac:spMkLst>
        </pc:spChg>
        <pc:spChg chg="add del">
          <ac:chgData name="Martel Réjean" userId="ff920d17-c56a-42bf-82c5-d3b623f5ddd5" providerId="ADAL" clId="{57D7B467-4A91-43FF-B572-FDEB1713795E}" dt="2024-09-23T17:19:50.964" v="10" actId="478"/>
          <ac:spMkLst>
            <pc:docMk/>
            <pc:sldMk cId="3400578215" sldId="310"/>
            <ac:spMk id="20" creationId="{F7BDCA93-E708-FD90-0E69-D0D7DB70196A}"/>
          </ac:spMkLst>
        </pc:spChg>
        <pc:spChg chg="add del">
          <ac:chgData name="Martel Réjean" userId="ff920d17-c56a-42bf-82c5-d3b623f5ddd5" providerId="ADAL" clId="{57D7B467-4A91-43FF-B572-FDEB1713795E}" dt="2024-09-23T17:20:04.034" v="13" actId="26606"/>
          <ac:spMkLst>
            <pc:docMk/>
            <pc:sldMk cId="3400578215" sldId="310"/>
            <ac:spMk id="23" creationId="{23E547B5-89CF-4EC0-96DE-25771AED0799}"/>
          </ac:spMkLst>
        </pc:spChg>
        <pc:spChg chg="add del">
          <ac:chgData name="Martel Réjean" userId="ff920d17-c56a-42bf-82c5-d3b623f5ddd5" providerId="ADAL" clId="{57D7B467-4A91-43FF-B572-FDEB1713795E}" dt="2024-09-23T17:20:04.034" v="13" actId="26606"/>
          <ac:spMkLst>
            <pc:docMk/>
            <pc:sldMk cId="3400578215" sldId="310"/>
            <ac:spMk id="25" creationId="{B3437C99-FC8E-4311-B48A-F0C4C329B154}"/>
          </ac:spMkLst>
        </pc:spChg>
        <pc:spChg chg="add del">
          <ac:chgData name="Martel Réjean" userId="ff920d17-c56a-42bf-82c5-d3b623f5ddd5" providerId="ADAL" clId="{57D7B467-4A91-43FF-B572-FDEB1713795E}" dt="2024-09-23T17:20:04.034" v="12" actId="26606"/>
          <ac:spMkLst>
            <pc:docMk/>
            <pc:sldMk cId="3400578215" sldId="310"/>
            <ac:spMk id="34" creationId="{ABA4B6D2-67B7-4DDF-9D67-252A664A4E1C}"/>
          </ac:spMkLst>
        </pc:spChg>
        <pc:spChg chg="add">
          <ac:chgData name="Martel Réjean" userId="ff920d17-c56a-42bf-82c5-d3b623f5ddd5" providerId="ADAL" clId="{57D7B467-4A91-43FF-B572-FDEB1713795E}" dt="2024-09-23T17:20:04.034" v="13" actId="26606"/>
          <ac:spMkLst>
            <pc:docMk/>
            <pc:sldMk cId="3400578215" sldId="310"/>
            <ac:spMk id="36" creationId="{226841DE-FD80-4D74-9FF9-79BA5E9F1331}"/>
          </ac:spMkLst>
        </pc:spChg>
        <pc:spChg chg="add">
          <ac:chgData name="Martel Réjean" userId="ff920d17-c56a-42bf-82c5-d3b623f5ddd5" providerId="ADAL" clId="{57D7B467-4A91-43FF-B572-FDEB1713795E}" dt="2024-09-23T17:20:04.034" v="13" actId="26606"/>
          <ac:spMkLst>
            <pc:docMk/>
            <pc:sldMk cId="3400578215" sldId="310"/>
            <ac:spMk id="38" creationId="{D0C6C81A-990F-4154-A92D-3005C577249C}"/>
          </ac:spMkLst>
        </pc:spChg>
        <pc:spChg chg="add">
          <ac:chgData name="Martel Réjean" userId="ff920d17-c56a-42bf-82c5-d3b623f5ddd5" providerId="ADAL" clId="{57D7B467-4A91-43FF-B572-FDEB1713795E}" dt="2024-09-23T17:20:04.034" v="13" actId="26606"/>
          <ac:spMkLst>
            <pc:docMk/>
            <pc:sldMk cId="3400578215" sldId="310"/>
            <ac:spMk id="40" creationId="{748321A4-DDE5-4057-A34B-A19FC26C50B0}"/>
          </ac:spMkLst>
        </pc:spChg>
        <pc:picChg chg="add mod">
          <ac:chgData name="Martel Réjean" userId="ff920d17-c56a-42bf-82c5-d3b623f5ddd5" providerId="ADAL" clId="{57D7B467-4A91-43FF-B572-FDEB1713795E}" dt="2024-09-23T17:20:04.034" v="13" actId="26606"/>
          <ac:picMkLst>
            <pc:docMk/>
            <pc:sldMk cId="3400578215" sldId="310"/>
            <ac:picMk id="5" creationId="{7D9D3230-05EF-7830-34BB-0E6AD1DB3C0D}"/>
          </ac:picMkLst>
        </pc:picChg>
        <pc:picChg chg="add del">
          <ac:chgData name="Martel Réjean" userId="ff920d17-c56a-42bf-82c5-d3b623f5ddd5" providerId="ADAL" clId="{57D7B467-4A91-43FF-B572-FDEB1713795E}" dt="2024-09-23T17:19:48.328" v="9" actId="26606"/>
          <ac:picMkLst>
            <pc:docMk/>
            <pc:sldMk cId="3400578215" sldId="310"/>
            <ac:picMk id="10" creationId="{DEB2E8C4-C3E7-4048-A43D-9859510CFA98}"/>
          </ac:picMkLst>
        </pc:picChg>
        <pc:picChg chg="add del">
          <ac:chgData name="Martel Réjean" userId="ff920d17-c56a-42bf-82c5-d3b623f5ddd5" providerId="ADAL" clId="{57D7B467-4A91-43FF-B572-FDEB1713795E}" dt="2024-09-23T17:20:04.034" v="12" actId="26606"/>
          <ac:picMkLst>
            <pc:docMk/>
            <pc:sldMk cId="3400578215" sldId="310"/>
            <ac:picMk id="30" creationId="{DEB2E8C4-C3E7-4048-A43D-9859510CFA98}"/>
          </ac:picMkLst>
        </pc:picChg>
        <pc:picChg chg="add">
          <ac:chgData name="Martel Réjean" userId="ff920d17-c56a-42bf-82c5-d3b623f5ddd5" providerId="ADAL" clId="{57D7B467-4A91-43FF-B572-FDEB1713795E}" dt="2024-09-23T17:20:04.034" v="13" actId="26606"/>
          <ac:picMkLst>
            <pc:docMk/>
            <pc:sldMk cId="3400578215" sldId="310"/>
            <ac:picMk id="37" creationId="{DEB2E8C4-C3E7-4048-A43D-9859510CFA98}"/>
          </ac:picMkLst>
        </pc:picChg>
        <pc:inkChg chg="add del">
          <ac:chgData name="Martel Réjean" userId="ff920d17-c56a-42bf-82c5-d3b623f5ddd5" providerId="ADAL" clId="{57D7B467-4A91-43FF-B572-FDEB1713795E}" dt="2024-09-23T17:19:48.328" v="9" actId="26606"/>
          <ac:inkMkLst>
            <pc:docMk/>
            <pc:sldMk cId="3400578215" sldId="310"/>
            <ac:inkMk id="12" creationId="{24D29CCB-7956-4E3E-8880-304085F04BF4}"/>
          </ac:inkMkLst>
        </pc:inkChg>
        <pc:inkChg chg="add del">
          <ac:chgData name="Martel Réjean" userId="ff920d17-c56a-42bf-82c5-d3b623f5ddd5" providerId="ADAL" clId="{57D7B467-4A91-43FF-B572-FDEB1713795E}" dt="2024-09-23T17:20:04.034" v="12" actId="26606"/>
          <ac:inkMkLst>
            <pc:docMk/>
            <pc:sldMk cId="3400578215" sldId="310"/>
            <ac:inkMk id="32" creationId="{24D29CCB-7956-4E3E-8880-304085F04BF4}"/>
          </ac:inkMkLst>
        </pc:inkChg>
        <pc:inkChg chg="add">
          <ac:chgData name="Martel Réjean" userId="ff920d17-c56a-42bf-82c5-d3b623f5ddd5" providerId="ADAL" clId="{57D7B467-4A91-43FF-B572-FDEB1713795E}" dt="2024-09-23T17:20:04.034" v="13" actId="26606"/>
          <ac:inkMkLst>
            <pc:docMk/>
            <pc:sldMk cId="3400578215" sldId="310"/>
            <ac:inkMk id="39" creationId="{24D29CCB-7956-4E3E-8880-304085F04BF4}"/>
          </ac:inkMkLst>
        </pc:inkChg>
      </pc:sldChg>
      <pc:sldChg chg="addSp delSp modSp new mod setBg modAnim">
        <pc:chgData name="Martel Réjean" userId="ff920d17-c56a-42bf-82c5-d3b623f5ddd5" providerId="ADAL" clId="{57D7B467-4A91-43FF-B572-FDEB1713795E}" dt="2024-09-25T16:24:26.918" v="1048"/>
        <pc:sldMkLst>
          <pc:docMk/>
          <pc:sldMk cId="3685574581" sldId="310"/>
        </pc:sldMkLst>
        <pc:spChg chg="del">
          <ac:chgData name="Martel Réjean" userId="ff920d17-c56a-42bf-82c5-d3b623f5ddd5" providerId="ADAL" clId="{57D7B467-4A91-43FF-B572-FDEB1713795E}" dt="2024-09-23T17:21:21.121" v="16" actId="478"/>
          <ac:spMkLst>
            <pc:docMk/>
            <pc:sldMk cId="3685574581" sldId="310"/>
            <ac:spMk id="2" creationId="{9D79F5D0-1E20-1D62-BCC5-1585EE7BD8D0}"/>
          </ac:spMkLst>
        </pc:spChg>
        <pc:spChg chg="del">
          <ac:chgData name="Martel Réjean" userId="ff920d17-c56a-42bf-82c5-d3b623f5ddd5" providerId="ADAL" clId="{57D7B467-4A91-43FF-B572-FDEB1713795E}" dt="2024-09-23T17:21:22.359" v="17" actId="478"/>
          <ac:spMkLst>
            <pc:docMk/>
            <pc:sldMk cId="3685574581" sldId="310"/>
            <ac:spMk id="3" creationId="{5E339035-AB42-C7E2-9C01-686271537AE9}"/>
          </ac:spMkLst>
        </pc:spChg>
        <pc:spChg chg="add mod">
          <ac:chgData name="Martel Réjean" userId="ff920d17-c56a-42bf-82c5-d3b623f5ddd5" providerId="ADAL" clId="{57D7B467-4A91-43FF-B572-FDEB1713795E}" dt="2024-09-23T17:43:06.971" v="330" actId="313"/>
          <ac:spMkLst>
            <pc:docMk/>
            <pc:sldMk cId="3685574581" sldId="310"/>
            <ac:spMk id="6" creationId="{8B0F578D-E347-9A2F-8630-787AD72C4573}"/>
          </ac:spMkLst>
        </pc:spChg>
        <pc:spChg chg="add mod">
          <ac:chgData name="Martel Réjean" userId="ff920d17-c56a-42bf-82c5-d3b623f5ddd5" providerId="ADAL" clId="{57D7B467-4A91-43FF-B572-FDEB1713795E}" dt="2024-09-23T17:22:34.163" v="71" actId="207"/>
          <ac:spMkLst>
            <pc:docMk/>
            <pc:sldMk cId="3685574581" sldId="310"/>
            <ac:spMk id="7" creationId="{F964C049-6BE4-2363-3065-B8FCAA05CF4F}"/>
          </ac:spMkLst>
        </pc:spChg>
        <pc:spChg chg="add">
          <ac:chgData name="Martel Réjean" userId="ff920d17-c56a-42bf-82c5-d3b623f5ddd5" providerId="ADAL" clId="{57D7B467-4A91-43FF-B572-FDEB1713795E}" dt="2024-09-23T17:21:34.806" v="21" actId="26606"/>
          <ac:spMkLst>
            <pc:docMk/>
            <pc:sldMk cId="3685574581" sldId="310"/>
            <ac:spMk id="14" creationId="{ABA4B6D2-67B7-4DDF-9D67-252A664A4E1C}"/>
          </ac:spMkLst>
        </pc:spChg>
        <pc:picChg chg="add mod">
          <ac:chgData name="Martel Réjean" userId="ff920d17-c56a-42bf-82c5-d3b623f5ddd5" providerId="ADAL" clId="{57D7B467-4A91-43FF-B572-FDEB1713795E}" dt="2024-09-23T17:21:34.806" v="21" actId="26606"/>
          <ac:picMkLst>
            <pc:docMk/>
            <pc:sldMk cId="3685574581" sldId="310"/>
            <ac:picMk id="5" creationId="{CEB2BD39-C068-4385-6656-15D4067B6DCE}"/>
          </ac:picMkLst>
        </pc:picChg>
        <pc:picChg chg="add">
          <ac:chgData name="Martel Réjean" userId="ff920d17-c56a-42bf-82c5-d3b623f5ddd5" providerId="ADAL" clId="{57D7B467-4A91-43FF-B572-FDEB1713795E}" dt="2024-09-23T17:21:34.806" v="21" actId="26606"/>
          <ac:picMkLst>
            <pc:docMk/>
            <pc:sldMk cId="3685574581" sldId="310"/>
            <ac:picMk id="10" creationId="{DEB2E8C4-C3E7-4048-A43D-9859510CFA98}"/>
          </ac:picMkLst>
        </pc:picChg>
        <pc:inkChg chg="add">
          <ac:chgData name="Martel Réjean" userId="ff920d17-c56a-42bf-82c5-d3b623f5ddd5" providerId="ADAL" clId="{57D7B467-4A91-43FF-B572-FDEB1713795E}" dt="2024-09-23T17:21:34.806" v="21" actId="26606"/>
          <ac:inkMkLst>
            <pc:docMk/>
            <pc:sldMk cId="3685574581" sldId="310"/>
            <ac:inkMk id="12" creationId="{24D29CCB-7956-4E3E-8880-304085F04BF4}"/>
          </ac:inkMkLst>
        </pc:inkChg>
      </pc:sldChg>
      <pc:sldChg chg="addSp modSp new del">
        <pc:chgData name="Martel Réjean" userId="ff920d17-c56a-42bf-82c5-d3b623f5ddd5" providerId="ADAL" clId="{57D7B467-4A91-43FF-B572-FDEB1713795E}" dt="2024-09-23T17:29:37.205" v="134" actId="680"/>
        <pc:sldMkLst>
          <pc:docMk/>
          <pc:sldMk cId="888276101" sldId="311"/>
        </pc:sldMkLst>
        <pc:picChg chg="add mod">
          <ac:chgData name="Martel Réjean" userId="ff920d17-c56a-42bf-82c5-d3b623f5ddd5" providerId="ADAL" clId="{57D7B467-4A91-43FF-B572-FDEB1713795E}" dt="2024-09-23T17:29:17.733" v="132"/>
          <ac:picMkLst>
            <pc:docMk/>
            <pc:sldMk cId="888276101" sldId="311"/>
            <ac:picMk id="3" creationId="{198A1DF1-B6A7-C4E3-CFB8-904E008B292E}"/>
          </ac:picMkLst>
        </pc:picChg>
        <pc:picChg chg="add mod">
          <ac:chgData name="Martel Réjean" userId="ff920d17-c56a-42bf-82c5-d3b623f5ddd5" providerId="ADAL" clId="{57D7B467-4A91-43FF-B572-FDEB1713795E}" dt="2024-09-23T17:29:17.733" v="132"/>
          <ac:picMkLst>
            <pc:docMk/>
            <pc:sldMk cId="888276101" sldId="311"/>
            <ac:picMk id="5" creationId="{7751CDA0-5D1F-7890-D257-91F1CC0D3E8D}"/>
          </ac:picMkLst>
        </pc:picChg>
      </pc:sldChg>
      <pc:sldChg chg="addSp delSp modSp new mod setBg delAnim modAnim">
        <pc:chgData name="Martel Réjean" userId="ff920d17-c56a-42bf-82c5-d3b623f5ddd5" providerId="ADAL" clId="{57D7B467-4A91-43FF-B572-FDEB1713795E}" dt="2024-09-25T16:25:06.845" v="1053"/>
        <pc:sldMkLst>
          <pc:docMk/>
          <pc:sldMk cId="910692414" sldId="311"/>
        </pc:sldMkLst>
        <pc:spChg chg="del">
          <ac:chgData name="Martel Réjean" userId="ff920d17-c56a-42bf-82c5-d3b623f5ddd5" providerId="ADAL" clId="{57D7B467-4A91-43FF-B572-FDEB1713795E}" dt="2024-09-23T18:01:03.708" v="689" actId="478"/>
          <ac:spMkLst>
            <pc:docMk/>
            <pc:sldMk cId="910692414" sldId="311"/>
            <ac:spMk id="2" creationId="{9B48752A-23FD-6FB3-94B4-F2412DF33858}"/>
          </ac:spMkLst>
        </pc:spChg>
        <pc:spChg chg="del">
          <ac:chgData name="Martel Réjean" userId="ff920d17-c56a-42bf-82c5-d3b623f5ddd5" providerId="ADAL" clId="{57D7B467-4A91-43FF-B572-FDEB1713795E}" dt="2024-09-23T18:01:02.305" v="688" actId="478"/>
          <ac:spMkLst>
            <pc:docMk/>
            <pc:sldMk cId="910692414" sldId="311"/>
            <ac:spMk id="3" creationId="{F27828D9-274B-AB0A-B3FC-B331EB432845}"/>
          </ac:spMkLst>
        </pc:spChg>
        <pc:spChg chg="add mod">
          <ac:chgData name="Martel Réjean" userId="ff920d17-c56a-42bf-82c5-d3b623f5ddd5" providerId="ADAL" clId="{57D7B467-4A91-43FF-B572-FDEB1713795E}" dt="2024-09-23T18:03:44.703" v="793" actId="14100"/>
          <ac:spMkLst>
            <pc:docMk/>
            <pc:sldMk cId="910692414" sldId="311"/>
            <ac:spMk id="6" creationId="{56AB1F3E-1602-ADED-217B-54F5C7FD4BB4}"/>
          </ac:spMkLst>
        </pc:spChg>
        <pc:spChg chg="add mod">
          <ac:chgData name="Martel Réjean" userId="ff920d17-c56a-42bf-82c5-d3b623f5ddd5" providerId="ADAL" clId="{57D7B467-4A91-43FF-B572-FDEB1713795E}" dt="2024-09-23T18:02:53.958" v="757" actId="14100"/>
          <ac:spMkLst>
            <pc:docMk/>
            <pc:sldMk cId="910692414" sldId="311"/>
            <ac:spMk id="7" creationId="{112C0188-3FF0-8A91-8606-3BBF12265241}"/>
          </ac:spMkLst>
        </pc:spChg>
        <pc:spChg chg="add del mod">
          <ac:chgData name="Martel Réjean" userId="ff920d17-c56a-42bf-82c5-d3b623f5ddd5" providerId="ADAL" clId="{57D7B467-4A91-43FF-B572-FDEB1713795E}" dt="2024-09-23T18:03:30.779" v="769" actId="478"/>
          <ac:spMkLst>
            <pc:docMk/>
            <pc:sldMk cId="910692414" sldId="311"/>
            <ac:spMk id="8" creationId="{80E44759-DB18-715E-B495-4F698D69C4F1}"/>
          </ac:spMkLst>
        </pc:spChg>
        <pc:spChg chg="add del mod">
          <ac:chgData name="Martel Réjean" userId="ff920d17-c56a-42bf-82c5-d3b623f5ddd5" providerId="ADAL" clId="{57D7B467-4A91-43FF-B572-FDEB1713795E}" dt="2024-09-23T18:03:19.809" v="760" actId="478"/>
          <ac:spMkLst>
            <pc:docMk/>
            <pc:sldMk cId="910692414" sldId="311"/>
            <ac:spMk id="9" creationId="{3B852CBF-12BF-31C8-9AA6-95D58E14DDD7}"/>
          </ac:spMkLst>
        </pc:spChg>
        <pc:spChg chg="add">
          <ac:chgData name="Martel Réjean" userId="ff920d17-c56a-42bf-82c5-d3b623f5ddd5" providerId="ADAL" clId="{57D7B467-4A91-43FF-B572-FDEB1713795E}" dt="2024-09-23T18:01:29.121" v="693" actId="26606"/>
          <ac:spMkLst>
            <pc:docMk/>
            <pc:sldMk cId="910692414" sldId="311"/>
            <ac:spMk id="14" creationId="{ABA4B6D2-67B7-4DDF-9D67-252A664A4E1C}"/>
          </ac:spMkLst>
        </pc:spChg>
        <pc:picChg chg="add mod">
          <ac:chgData name="Martel Réjean" userId="ff920d17-c56a-42bf-82c5-d3b623f5ddd5" providerId="ADAL" clId="{57D7B467-4A91-43FF-B572-FDEB1713795E}" dt="2024-09-23T18:01:29.121" v="693" actId="26606"/>
          <ac:picMkLst>
            <pc:docMk/>
            <pc:sldMk cId="910692414" sldId="311"/>
            <ac:picMk id="5" creationId="{21F30269-9D2B-4F49-B742-7798A74299AA}"/>
          </ac:picMkLst>
        </pc:picChg>
        <pc:picChg chg="add">
          <ac:chgData name="Martel Réjean" userId="ff920d17-c56a-42bf-82c5-d3b623f5ddd5" providerId="ADAL" clId="{57D7B467-4A91-43FF-B572-FDEB1713795E}" dt="2024-09-23T18:01:29.121" v="693" actId="26606"/>
          <ac:picMkLst>
            <pc:docMk/>
            <pc:sldMk cId="910692414" sldId="311"/>
            <ac:picMk id="10" creationId="{DEB2E8C4-C3E7-4048-A43D-9859510CFA98}"/>
          </ac:picMkLst>
        </pc:picChg>
        <pc:inkChg chg="add">
          <ac:chgData name="Martel Réjean" userId="ff920d17-c56a-42bf-82c5-d3b623f5ddd5" providerId="ADAL" clId="{57D7B467-4A91-43FF-B572-FDEB1713795E}" dt="2024-09-23T18:01:29.121" v="693" actId="26606"/>
          <ac:inkMkLst>
            <pc:docMk/>
            <pc:sldMk cId="910692414" sldId="311"/>
            <ac:inkMk id="12" creationId="{24D29CCB-7956-4E3E-8880-304085F04BF4}"/>
          </ac:inkMkLst>
        </pc:inkChg>
      </pc:sldChg>
      <pc:sldChg chg="addSp delSp modSp new del mod setBg">
        <pc:chgData name="Martel Réjean" userId="ff920d17-c56a-42bf-82c5-d3b623f5ddd5" providerId="ADAL" clId="{57D7B467-4A91-43FF-B572-FDEB1713795E}" dt="2024-09-23T17:31:31.320" v="150" actId="2696"/>
        <pc:sldMkLst>
          <pc:docMk/>
          <pc:sldMk cId="2212551013" sldId="311"/>
        </pc:sldMkLst>
        <pc:spChg chg="del">
          <ac:chgData name="Martel Réjean" userId="ff920d17-c56a-42bf-82c5-d3b623f5ddd5" providerId="ADAL" clId="{57D7B467-4A91-43FF-B572-FDEB1713795E}" dt="2024-09-23T17:30:09.886" v="138" actId="478"/>
          <ac:spMkLst>
            <pc:docMk/>
            <pc:sldMk cId="2212551013" sldId="311"/>
            <ac:spMk id="2" creationId="{5C7C8A7C-DC53-B58A-16D8-DB88BA56CBAF}"/>
          </ac:spMkLst>
        </pc:spChg>
        <pc:spChg chg="del">
          <ac:chgData name="Martel Réjean" userId="ff920d17-c56a-42bf-82c5-d3b623f5ddd5" providerId="ADAL" clId="{57D7B467-4A91-43FF-B572-FDEB1713795E}" dt="2024-09-23T17:30:08.066" v="137" actId="478"/>
          <ac:spMkLst>
            <pc:docMk/>
            <pc:sldMk cId="2212551013" sldId="311"/>
            <ac:spMk id="3" creationId="{B4A8D8F2-F430-476D-1A0A-1528E6160D82}"/>
          </ac:spMkLst>
        </pc:spChg>
        <pc:spChg chg="add del">
          <ac:chgData name="Martel Réjean" userId="ff920d17-c56a-42bf-82c5-d3b623f5ddd5" providerId="ADAL" clId="{57D7B467-4A91-43FF-B572-FDEB1713795E}" dt="2024-09-23T17:31:03.327" v="147" actId="478"/>
          <ac:spMkLst>
            <pc:docMk/>
            <pc:sldMk cId="2212551013" sldId="311"/>
            <ac:spMk id="10" creationId="{37CEBBED-F788-4B41-E0AE-C55CC68752A4}"/>
          </ac:spMkLst>
        </pc:spChg>
        <pc:spChg chg="add del">
          <ac:chgData name="Martel Réjean" userId="ff920d17-c56a-42bf-82c5-d3b623f5ddd5" providerId="ADAL" clId="{57D7B467-4A91-43FF-B572-FDEB1713795E}" dt="2024-09-23T17:31:00.128" v="145" actId="26606"/>
          <ac:spMkLst>
            <pc:docMk/>
            <pc:sldMk cId="2212551013" sldId="311"/>
            <ac:spMk id="15" creationId="{38252547-C30F-4A22-83C6-1B673F62313E}"/>
          </ac:spMkLst>
        </pc:spChg>
        <pc:spChg chg="add del">
          <ac:chgData name="Martel Réjean" userId="ff920d17-c56a-42bf-82c5-d3b623f5ddd5" providerId="ADAL" clId="{57D7B467-4A91-43FF-B572-FDEB1713795E}" dt="2024-09-23T17:31:00.128" v="145" actId="26606"/>
          <ac:spMkLst>
            <pc:docMk/>
            <pc:sldMk cId="2212551013" sldId="311"/>
            <ac:spMk id="17" creationId="{D309AC32-4BC6-47AE-9DBD-5CC7652A59CA}"/>
          </ac:spMkLst>
        </pc:spChg>
        <pc:spChg chg="add">
          <ac:chgData name="Martel Réjean" userId="ff920d17-c56a-42bf-82c5-d3b623f5ddd5" providerId="ADAL" clId="{57D7B467-4A91-43FF-B572-FDEB1713795E}" dt="2024-09-23T17:31:00.260" v="146" actId="26606"/>
          <ac:spMkLst>
            <pc:docMk/>
            <pc:sldMk cId="2212551013" sldId="311"/>
            <ac:spMk id="19" creationId="{23E547B5-89CF-4EC0-96DE-25771AED0799}"/>
          </ac:spMkLst>
        </pc:spChg>
        <pc:spChg chg="add">
          <ac:chgData name="Martel Réjean" userId="ff920d17-c56a-42bf-82c5-d3b623f5ddd5" providerId="ADAL" clId="{57D7B467-4A91-43FF-B572-FDEB1713795E}" dt="2024-09-23T17:31:00.260" v="146" actId="26606"/>
          <ac:spMkLst>
            <pc:docMk/>
            <pc:sldMk cId="2212551013" sldId="311"/>
            <ac:spMk id="20" creationId="{0AD20437-C88A-4F45-9C6D-DA32B29A4D1B}"/>
          </ac:spMkLst>
        </pc:spChg>
        <pc:picChg chg="add mod ord">
          <ac:chgData name="Martel Réjean" userId="ff920d17-c56a-42bf-82c5-d3b623f5ddd5" providerId="ADAL" clId="{57D7B467-4A91-43FF-B572-FDEB1713795E}" dt="2024-09-23T17:31:00.260" v="146" actId="26606"/>
          <ac:picMkLst>
            <pc:docMk/>
            <pc:sldMk cId="2212551013" sldId="311"/>
            <ac:picMk id="5" creationId="{A0F49E79-634A-E512-5ED6-293BB2CC0113}"/>
          </ac:picMkLst>
        </pc:picChg>
        <pc:picChg chg="add mod">
          <ac:chgData name="Martel Réjean" userId="ff920d17-c56a-42bf-82c5-d3b623f5ddd5" providerId="ADAL" clId="{57D7B467-4A91-43FF-B572-FDEB1713795E}" dt="2024-09-23T17:31:00.260" v="146" actId="26606"/>
          <ac:picMkLst>
            <pc:docMk/>
            <pc:sldMk cId="2212551013" sldId="311"/>
            <ac:picMk id="6" creationId="{7751CDA0-5D1F-7890-D257-91F1CC0D3E8D}"/>
          </ac:picMkLst>
        </pc:picChg>
        <pc:picChg chg="add del">
          <ac:chgData name="Martel Réjean" userId="ff920d17-c56a-42bf-82c5-d3b623f5ddd5" providerId="ADAL" clId="{57D7B467-4A91-43FF-B572-FDEB1713795E}" dt="2024-09-23T17:31:00.128" v="145" actId="26606"/>
          <ac:picMkLst>
            <pc:docMk/>
            <pc:sldMk cId="2212551013" sldId="311"/>
            <ac:picMk id="11" creationId="{DEB2E8C4-C3E7-4048-A43D-9859510CFA98}"/>
          </ac:picMkLst>
        </pc:picChg>
        <pc:inkChg chg="add del">
          <ac:chgData name="Martel Réjean" userId="ff920d17-c56a-42bf-82c5-d3b623f5ddd5" providerId="ADAL" clId="{57D7B467-4A91-43FF-B572-FDEB1713795E}" dt="2024-09-23T17:31:00.128" v="145" actId="26606"/>
          <ac:inkMkLst>
            <pc:docMk/>
            <pc:sldMk cId="2212551013" sldId="311"/>
            <ac:inkMk id="13" creationId="{24D29CCB-7956-4E3E-8880-304085F04BF4}"/>
          </ac:inkMkLst>
        </pc:inkChg>
      </pc:sldChg>
      <pc:sldChg chg="modAnim">
        <pc:chgData name="Martel Réjean" userId="ff920d17-c56a-42bf-82c5-d3b623f5ddd5" providerId="ADAL" clId="{57D7B467-4A91-43FF-B572-FDEB1713795E}" dt="2024-09-25T16:24:48.046" v="1050"/>
        <pc:sldMkLst>
          <pc:docMk/>
          <pc:sldMk cId="1954613594" sldId="312"/>
        </pc:sldMkLst>
      </pc:sldChg>
      <pc:sldChg chg="modAnim">
        <pc:chgData name="Martel Réjean" userId="ff920d17-c56a-42bf-82c5-d3b623f5ddd5" providerId="ADAL" clId="{57D7B467-4A91-43FF-B572-FDEB1713795E}" dt="2024-09-25T16:24:53.855" v="1051"/>
        <pc:sldMkLst>
          <pc:docMk/>
          <pc:sldMk cId="3996602488" sldId="315"/>
        </pc:sldMkLst>
      </pc:sldChg>
      <pc:sldChg chg="modAnim">
        <pc:chgData name="Martel Réjean" userId="ff920d17-c56a-42bf-82c5-d3b623f5ddd5" providerId="ADAL" clId="{57D7B467-4A91-43FF-B572-FDEB1713795E}" dt="2024-09-25T16:26:50.222" v="1069"/>
        <pc:sldMkLst>
          <pc:docMk/>
          <pc:sldMk cId="3907221869" sldId="316"/>
        </pc:sldMkLst>
      </pc:sldChg>
      <pc:sldChg chg="modAnim">
        <pc:chgData name="Martel Réjean" userId="ff920d17-c56a-42bf-82c5-d3b623f5ddd5" providerId="ADAL" clId="{57D7B467-4A91-43FF-B572-FDEB1713795E}" dt="2024-09-25T16:32:39.568" v="1101"/>
        <pc:sldMkLst>
          <pc:docMk/>
          <pc:sldMk cId="542396424" sldId="318"/>
        </pc:sldMkLst>
      </pc:sldChg>
      <pc:sldChg chg="modSp mod modAnim">
        <pc:chgData name="Martel Réjean" userId="ff920d17-c56a-42bf-82c5-d3b623f5ddd5" providerId="ADAL" clId="{57D7B467-4A91-43FF-B572-FDEB1713795E}" dt="2024-09-25T16:36:27.207" v="1112" actId="1076"/>
        <pc:sldMkLst>
          <pc:docMk/>
          <pc:sldMk cId="3702292564" sldId="319"/>
        </pc:sldMkLst>
        <pc:spChg chg="mod">
          <ac:chgData name="Martel Réjean" userId="ff920d17-c56a-42bf-82c5-d3b623f5ddd5" providerId="ADAL" clId="{57D7B467-4A91-43FF-B572-FDEB1713795E}" dt="2024-09-25T16:36:27.207" v="1112" actId="1076"/>
          <ac:spMkLst>
            <pc:docMk/>
            <pc:sldMk cId="3702292564" sldId="319"/>
            <ac:spMk id="2" creationId="{1FBFAB67-3947-1CD5-D3C2-BFC2EA04D3DA}"/>
          </ac:spMkLst>
        </pc:spChg>
        <pc:spChg chg="mod">
          <ac:chgData name="Martel Réjean" userId="ff920d17-c56a-42bf-82c5-d3b623f5ddd5" providerId="ADAL" clId="{57D7B467-4A91-43FF-B572-FDEB1713795E}" dt="2024-09-25T16:27:42.946" v="1075" actId="14100"/>
          <ac:spMkLst>
            <pc:docMk/>
            <pc:sldMk cId="3702292564" sldId="319"/>
            <ac:spMk id="6" creationId="{1E6859EC-265E-DAC7-EC25-F383F3321324}"/>
          </ac:spMkLst>
        </pc:spChg>
      </pc:sldChg>
      <pc:sldChg chg="modSp mod modAnim">
        <pc:chgData name="Martel Réjean" userId="ff920d17-c56a-42bf-82c5-d3b623f5ddd5" providerId="ADAL" clId="{57D7B467-4A91-43FF-B572-FDEB1713795E}" dt="2024-09-25T16:26:18.208" v="1063" actId="14100"/>
        <pc:sldMkLst>
          <pc:docMk/>
          <pc:sldMk cId="3912075181" sldId="320"/>
        </pc:sldMkLst>
        <pc:spChg chg="mod">
          <ac:chgData name="Martel Réjean" userId="ff920d17-c56a-42bf-82c5-d3b623f5ddd5" providerId="ADAL" clId="{57D7B467-4A91-43FF-B572-FDEB1713795E}" dt="2024-09-25T16:26:18.208" v="1063" actId="14100"/>
          <ac:spMkLst>
            <pc:docMk/>
            <pc:sldMk cId="3912075181" sldId="320"/>
            <ac:spMk id="6" creationId="{0023E745-A8AA-A065-34B7-CDA97AD72845}"/>
          </ac:spMkLst>
        </pc:spChg>
      </pc:sldChg>
      <pc:sldChg chg="modAnim">
        <pc:chgData name="Martel Réjean" userId="ff920d17-c56a-42bf-82c5-d3b623f5ddd5" providerId="ADAL" clId="{57D7B467-4A91-43FF-B572-FDEB1713795E}" dt="2024-09-25T16:31:14.558" v="1085"/>
        <pc:sldMkLst>
          <pc:docMk/>
          <pc:sldMk cId="2968618019" sldId="321"/>
        </pc:sldMkLst>
      </pc:sldChg>
      <pc:sldChg chg="modAnim">
        <pc:chgData name="Martel Réjean" userId="ff920d17-c56a-42bf-82c5-d3b623f5ddd5" providerId="ADAL" clId="{57D7B467-4A91-43FF-B572-FDEB1713795E}" dt="2024-09-25T16:31:33.082" v="1089"/>
        <pc:sldMkLst>
          <pc:docMk/>
          <pc:sldMk cId="422389213" sldId="322"/>
        </pc:sldMkLst>
      </pc:sldChg>
      <pc:sldChg chg="modAnim">
        <pc:chgData name="Martel Réjean" userId="ff920d17-c56a-42bf-82c5-d3b623f5ddd5" providerId="ADAL" clId="{57D7B467-4A91-43FF-B572-FDEB1713795E}" dt="2024-09-25T16:24:20.866" v="1047"/>
        <pc:sldMkLst>
          <pc:docMk/>
          <pc:sldMk cId="1819160444" sldId="323"/>
        </pc:sldMkLst>
      </pc:sldChg>
      <pc:sldChg chg="modSp mod modAnim">
        <pc:chgData name="Martel Réjean" userId="ff920d17-c56a-42bf-82c5-d3b623f5ddd5" providerId="ADAL" clId="{57D7B467-4A91-43FF-B572-FDEB1713795E}" dt="2024-09-25T16:38:59.359" v="1125" actId="27636"/>
        <pc:sldMkLst>
          <pc:docMk/>
          <pc:sldMk cId="4205967601" sldId="324"/>
        </pc:sldMkLst>
        <pc:spChg chg="mod">
          <ac:chgData name="Martel Réjean" userId="ff920d17-c56a-42bf-82c5-d3b623f5ddd5" providerId="ADAL" clId="{57D7B467-4A91-43FF-B572-FDEB1713795E}" dt="2024-09-25T16:38:59.359" v="1125" actId="27636"/>
          <ac:spMkLst>
            <pc:docMk/>
            <pc:sldMk cId="4205967601" sldId="324"/>
            <ac:spMk id="5" creationId="{2AE9E633-01FA-766E-25BD-FFB6A0E631F2}"/>
          </ac:spMkLst>
        </pc:spChg>
      </pc:sldChg>
      <pc:sldChg chg="addSp delSp modSp new mod setBg">
        <pc:chgData name="Martel Réjean" userId="ff920d17-c56a-42bf-82c5-d3b623f5ddd5" providerId="ADAL" clId="{57D7B467-4A91-43FF-B572-FDEB1713795E}" dt="2024-09-25T16:48:29.183" v="1258" actId="26606"/>
        <pc:sldMkLst>
          <pc:docMk/>
          <pc:sldMk cId="85411060" sldId="325"/>
        </pc:sldMkLst>
        <pc:spChg chg="del mod">
          <ac:chgData name="Martel Réjean" userId="ff920d17-c56a-42bf-82c5-d3b623f5ddd5" providerId="ADAL" clId="{57D7B467-4A91-43FF-B572-FDEB1713795E}" dt="2024-09-25T16:48:18.645" v="1256" actId="21"/>
          <ac:spMkLst>
            <pc:docMk/>
            <pc:sldMk cId="85411060" sldId="325"/>
            <ac:spMk id="2" creationId="{B71AEE05-CB04-A7E6-8B18-4D2C2156AFB4}"/>
          </ac:spMkLst>
        </pc:spChg>
        <pc:spChg chg="del">
          <ac:chgData name="Martel Réjean" userId="ff920d17-c56a-42bf-82c5-d3b623f5ddd5" providerId="ADAL" clId="{57D7B467-4A91-43FF-B572-FDEB1713795E}" dt="2024-09-25T16:45:47.761" v="1191" actId="478"/>
          <ac:spMkLst>
            <pc:docMk/>
            <pc:sldMk cId="85411060" sldId="325"/>
            <ac:spMk id="3" creationId="{8EF8A164-61CF-5D11-BA6A-0395CE0AA87A}"/>
          </ac:spMkLst>
        </pc:spChg>
        <pc:spChg chg="add del mod">
          <ac:chgData name="Martel Réjean" userId="ff920d17-c56a-42bf-82c5-d3b623f5ddd5" providerId="ADAL" clId="{57D7B467-4A91-43FF-B572-FDEB1713795E}" dt="2024-09-25T16:48:24.178" v="1257" actId="478"/>
          <ac:spMkLst>
            <pc:docMk/>
            <pc:sldMk cId="85411060" sldId="325"/>
            <ac:spMk id="7" creationId="{0FA479DE-E072-AA54-CE4E-E6A89CCC9D54}"/>
          </ac:spMkLst>
        </pc:spChg>
        <pc:spChg chg="add">
          <ac:chgData name="Martel Réjean" userId="ff920d17-c56a-42bf-82c5-d3b623f5ddd5" providerId="ADAL" clId="{57D7B467-4A91-43FF-B572-FDEB1713795E}" dt="2024-09-25T16:48:29.183" v="1258" actId="26606"/>
          <ac:spMkLst>
            <pc:docMk/>
            <pc:sldMk cId="85411060" sldId="325"/>
            <ac:spMk id="14" creationId="{ABA4B6D2-67B7-4DDF-9D67-252A664A4E1C}"/>
          </ac:spMkLst>
        </pc:spChg>
        <pc:picChg chg="add mod">
          <ac:chgData name="Martel Réjean" userId="ff920d17-c56a-42bf-82c5-d3b623f5ddd5" providerId="ADAL" clId="{57D7B467-4A91-43FF-B572-FDEB1713795E}" dt="2024-09-25T16:48:29.183" v="1258" actId="26606"/>
          <ac:picMkLst>
            <pc:docMk/>
            <pc:sldMk cId="85411060" sldId="325"/>
            <ac:picMk id="5" creationId="{D44453F2-6885-0C38-FEEC-E6782FC1D045}"/>
          </ac:picMkLst>
        </pc:picChg>
        <pc:picChg chg="add">
          <ac:chgData name="Martel Réjean" userId="ff920d17-c56a-42bf-82c5-d3b623f5ddd5" providerId="ADAL" clId="{57D7B467-4A91-43FF-B572-FDEB1713795E}" dt="2024-09-25T16:48:29.183" v="1258" actId="26606"/>
          <ac:picMkLst>
            <pc:docMk/>
            <pc:sldMk cId="85411060" sldId="325"/>
            <ac:picMk id="10" creationId="{DEB2E8C4-C3E7-4048-A43D-9859510CFA98}"/>
          </ac:picMkLst>
        </pc:picChg>
        <pc:inkChg chg="add">
          <ac:chgData name="Martel Réjean" userId="ff920d17-c56a-42bf-82c5-d3b623f5ddd5" providerId="ADAL" clId="{57D7B467-4A91-43FF-B572-FDEB1713795E}" dt="2024-09-25T16:48:29.183" v="1258" actId="26606"/>
          <ac:inkMkLst>
            <pc:docMk/>
            <pc:sldMk cId="85411060" sldId="325"/>
            <ac:inkMk id="12" creationId="{24D29CCB-7956-4E3E-8880-304085F04BF4}"/>
          </ac:inkMkLst>
        </pc:inkChg>
      </pc:sldChg>
    </pc:docChg>
  </pc:docChgLst>
  <pc:docChgLst>
    <pc:chgData name="Société d'histoire catherinoise" userId="0b29dd1e13bf68cd" providerId="LiveId" clId="{39C2ECEB-F7C7-4755-B02B-17B20F45C1FF}"/>
    <pc:docChg chg="modSld sldOrd">
      <pc:chgData name="Société d'histoire catherinoise" userId="0b29dd1e13bf68cd" providerId="LiveId" clId="{39C2ECEB-F7C7-4755-B02B-17B20F45C1FF}" dt="2024-11-17T20:25:37.744" v="1"/>
      <pc:docMkLst>
        <pc:docMk/>
      </pc:docMkLst>
      <pc:sldChg chg="ord">
        <pc:chgData name="Société d'histoire catherinoise" userId="0b29dd1e13bf68cd" providerId="LiveId" clId="{39C2ECEB-F7C7-4755-B02B-17B20F45C1FF}" dt="2024-11-17T20:25:37.744" v="1"/>
        <pc:sldMkLst>
          <pc:docMk/>
          <pc:sldMk cId="1819160444" sldId="32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01:30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21:22:5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3:40:24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46:10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54:42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56:42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8:06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7:00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3:36:16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3:08:1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3:47:3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13:11:0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3:37:17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05:14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21:27:51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17:1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04:18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21:32:38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59:02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57:15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56:5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21:40:1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56:30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7:4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8:02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7:55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17:05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7:19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26:18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16:55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46:4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7:32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21:32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40:06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3:31:37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3:53:5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3:13:3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13:08:28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16:4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16:58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46:24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9:57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2:28:59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21:14:37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5T16:48:2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24:58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08:59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2:57:1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2:45:40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14:39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8:16:06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55:58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55:38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6T00:59:18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13:05:4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12:53:01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4T13:04:13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23T17:38:23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68BD-7C2E-4B42-8C1B-FE9045FD6E0C}" type="datetimeFigureOut">
              <a:rPr lang="fr-CA" smtClean="0"/>
              <a:t>2024-11-17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F9CE0-3E68-4F2C-995A-167B084B57DE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466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F9CE0-3E68-4F2C-995A-167B084B57DE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1384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F9CE0-3E68-4F2C-995A-167B084B57DE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9544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F9CE0-3E68-4F2C-995A-167B084B57DE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372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F9CE0-3E68-4F2C-995A-167B084B57DE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124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F9CE0-3E68-4F2C-995A-167B084B57DE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6811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F9CE0-3E68-4F2C-995A-167B084B57DE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543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9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70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5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45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653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981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6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7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November 17,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5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November 17, 2024</a:t>
            </a:fld>
            <a:endParaRPr lang="en-US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266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698" r:id="rId7"/>
    <p:sldLayoutId id="2147483699" r:id="rId8"/>
    <p:sldLayoutId id="2147483706" r:id="rId9"/>
    <p:sldLayoutId id="2147483697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12.jpeg"/><Relationship Id="rId5" Type="http://schemas.openxmlformats.org/officeDocument/2006/relationships/tags" Target="../tags/tag55.xml"/><Relationship Id="rId10" Type="http://schemas.openxmlformats.org/officeDocument/2006/relationships/image" Target="../media/image2.png"/><Relationship Id="rId4" Type="http://schemas.openxmlformats.org/officeDocument/2006/relationships/tags" Target="../tags/tag54.xml"/><Relationship Id="rId9" Type="http://schemas.openxmlformats.org/officeDocument/2006/relationships/customXml" Target="../ink/ink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customXml" Target="../ink/ink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4.jpe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../media/image2.png"/><Relationship Id="rId5" Type="http://schemas.openxmlformats.org/officeDocument/2006/relationships/tags" Target="../tags/tag62.xml"/><Relationship Id="rId10" Type="http://schemas.openxmlformats.org/officeDocument/2006/relationships/customXml" Target="../ink/ink12.xml"/><Relationship Id="rId4" Type="http://schemas.openxmlformats.org/officeDocument/2006/relationships/tags" Target="../tags/tag61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../media/image15.jpeg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customXml" Target="../ink/ink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2.png"/><Relationship Id="rId5" Type="http://schemas.openxmlformats.org/officeDocument/2006/relationships/tags" Target="../tags/tag75.xml"/><Relationship Id="rId10" Type="http://schemas.openxmlformats.org/officeDocument/2006/relationships/customXml" Target="../ink/ink14.xml"/><Relationship Id="rId4" Type="http://schemas.openxmlformats.org/officeDocument/2006/relationships/tags" Target="../tags/tag74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jpe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.png"/><Relationship Id="rId5" Type="http://schemas.openxmlformats.org/officeDocument/2006/relationships/tags" Target="../tags/tag81.xml"/><Relationship Id="rId10" Type="http://schemas.openxmlformats.org/officeDocument/2006/relationships/customXml" Target="../ink/ink15.xml"/><Relationship Id="rId4" Type="http://schemas.openxmlformats.org/officeDocument/2006/relationships/tags" Target="../tags/tag80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18.jpe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.png"/><Relationship Id="rId5" Type="http://schemas.openxmlformats.org/officeDocument/2006/relationships/tags" Target="../tags/tag87.xml"/><Relationship Id="rId10" Type="http://schemas.openxmlformats.org/officeDocument/2006/relationships/customXml" Target="../ink/ink16.xml"/><Relationship Id="rId4" Type="http://schemas.openxmlformats.org/officeDocument/2006/relationships/tags" Target="../tags/tag86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tags" Target="../tags/tag95.xml"/><Relationship Id="rId7" Type="http://schemas.openxmlformats.org/officeDocument/2006/relationships/image" Target="../media/image1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7.xml"/><Relationship Id="rId10" Type="http://schemas.openxmlformats.org/officeDocument/2006/relationships/image" Target="../media/image20.jpeg"/><Relationship Id="rId4" Type="http://schemas.openxmlformats.org/officeDocument/2006/relationships/tags" Target="../tags/tag96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jpeg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12" Type="http://schemas.openxmlformats.org/officeDocument/2006/relationships/image" Target="../media/image2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customXml" Target="../ink/ink18.xml"/><Relationship Id="rId5" Type="http://schemas.openxmlformats.org/officeDocument/2006/relationships/tags" Target="../tags/tag102.xml"/><Relationship Id="rId10" Type="http://schemas.openxmlformats.org/officeDocument/2006/relationships/image" Target="../media/image1.png"/><Relationship Id="rId4" Type="http://schemas.openxmlformats.org/officeDocument/2006/relationships/tags" Target="../tags/tag101.xml"/><Relationship Id="rId9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4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.png"/><Relationship Id="rId5" Type="http://schemas.openxmlformats.org/officeDocument/2006/relationships/tags" Target="../tags/tag11.xml"/><Relationship Id="rId10" Type="http://schemas.openxmlformats.org/officeDocument/2006/relationships/customXml" Target="../ink/ink2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image" Target="../media/image22.jpe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2.png"/><Relationship Id="rId5" Type="http://schemas.openxmlformats.org/officeDocument/2006/relationships/tags" Target="../tags/tag109.xml"/><Relationship Id="rId10" Type="http://schemas.openxmlformats.org/officeDocument/2006/relationships/customXml" Target="../ink/ink19.xml"/><Relationship Id="rId4" Type="http://schemas.openxmlformats.org/officeDocument/2006/relationships/tags" Target="../tags/tag108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23.jpe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png"/><Relationship Id="rId5" Type="http://schemas.openxmlformats.org/officeDocument/2006/relationships/tags" Target="../tags/tag116.xml"/><Relationship Id="rId10" Type="http://schemas.openxmlformats.org/officeDocument/2006/relationships/customXml" Target="../ink/ink20.xml"/><Relationship Id="rId4" Type="http://schemas.openxmlformats.org/officeDocument/2006/relationships/tags" Target="../tags/tag115.xml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image" Target="../media/image24.jpe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2.png"/><Relationship Id="rId5" Type="http://schemas.openxmlformats.org/officeDocument/2006/relationships/tags" Target="../tags/tag123.xml"/><Relationship Id="rId10" Type="http://schemas.openxmlformats.org/officeDocument/2006/relationships/customXml" Target="../ink/ink21.xml"/><Relationship Id="rId4" Type="http://schemas.openxmlformats.org/officeDocument/2006/relationships/tags" Target="../tags/tag122.xml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jpeg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image" Target="../media/image2.png"/><Relationship Id="rId5" Type="http://schemas.openxmlformats.org/officeDocument/2006/relationships/tags" Target="../tags/tag130.xml"/><Relationship Id="rId10" Type="http://schemas.openxmlformats.org/officeDocument/2006/relationships/customXml" Target="../ink/ink22.xml"/><Relationship Id="rId4" Type="http://schemas.openxmlformats.org/officeDocument/2006/relationships/tags" Target="../tags/tag129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Relationship Id="rId6" Type="http://schemas.openxmlformats.org/officeDocument/2006/relationships/image" Target="../media/image26.jpeg"/><Relationship Id="rId5" Type="http://schemas.openxmlformats.org/officeDocument/2006/relationships/image" Target="../media/image2.png"/><Relationship Id="rId4" Type="http://schemas.openxmlformats.org/officeDocument/2006/relationships/customXml" Target="../ink/ink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3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image" Target="../media/image27.jpeg"/><Relationship Id="rId5" Type="http://schemas.openxmlformats.org/officeDocument/2006/relationships/tags" Target="../tags/tag137.xml"/><Relationship Id="rId10" Type="http://schemas.openxmlformats.org/officeDocument/2006/relationships/image" Target="../media/image2.png"/><Relationship Id="rId4" Type="http://schemas.openxmlformats.org/officeDocument/2006/relationships/tags" Target="../tags/tag136.xml"/><Relationship Id="rId9" Type="http://schemas.openxmlformats.org/officeDocument/2006/relationships/customXml" Target="../ink/ink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4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tags" Target="../tags/tag144.xml"/><Relationship Id="rId11" Type="http://schemas.openxmlformats.org/officeDocument/2006/relationships/image" Target="../media/image28.jpeg"/><Relationship Id="rId5" Type="http://schemas.openxmlformats.org/officeDocument/2006/relationships/tags" Target="../tags/tag143.xml"/><Relationship Id="rId10" Type="http://schemas.openxmlformats.org/officeDocument/2006/relationships/image" Target="../media/image2.png"/><Relationship Id="rId4" Type="http://schemas.openxmlformats.org/officeDocument/2006/relationships/tags" Target="../tags/tag142.xml"/><Relationship Id="rId9" Type="http://schemas.openxmlformats.org/officeDocument/2006/relationships/customXml" Target="../ink/ink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Relationship Id="rId6" Type="http://schemas.openxmlformats.org/officeDocument/2006/relationships/image" Target="../media/image29.jpeg"/><Relationship Id="rId5" Type="http://schemas.openxmlformats.org/officeDocument/2006/relationships/image" Target="../media/image2.png"/><Relationship Id="rId4" Type="http://schemas.openxmlformats.org/officeDocument/2006/relationships/customXml" Target="../ink/ink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6" Type="http://schemas.openxmlformats.org/officeDocument/2006/relationships/image" Target="../media/image30.jpeg"/><Relationship Id="rId5" Type="http://schemas.openxmlformats.org/officeDocument/2006/relationships/image" Target="../media/image2.png"/><Relationship Id="rId4" Type="http://schemas.openxmlformats.org/officeDocument/2006/relationships/customXml" Target="../ink/ink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Relationship Id="rId6" Type="http://schemas.openxmlformats.org/officeDocument/2006/relationships/image" Target="../media/image31.jpeg"/><Relationship Id="rId5" Type="http://schemas.openxmlformats.org/officeDocument/2006/relationships/image" Target="../media/image2.png"/><Relationship Id="rId4" Type="http://schemas.openxmlformats.org/officeDocument/2006/relationships/customXml" Target="../ink/ink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customXml" Target="../ink/ink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6" Type="http://schemas.openxmlformats.org/officeDocument/2006/relationships/image" Target="../media/image33.jpeg"/><Relationship Id="rId5" Type="http://schemas.openxmlformats.org/officeDocument/2006/relationships/image" Target="../media/image2.png"/><Relationship Id="rId4" Type="http://schemas.openxmlformats.org/officeDocument/2006/relationships/customXml" Target="../ink/ink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6" Type="http://schemas.openxmlformats.org/officeDocument/2006/relationships/image" Target="../media/image34.jpeg"/><Relationship Id="rId5" Type="http://schemas.openxmlformats.org/officeDocument/2006/relationships/image" Target="../media/image2.png"/><Relationship Id="rId4" Type="http://schemas.openxmlformats.org/officeDocument/2006/relationships/customXml" Target="../ink/ink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5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image" Target="../media/image35.jpeg"/><Relationship Id="rId5" Type="http://schemas.openxmlformats.org/officeDocument/2006/relationships/tags" Target="../tags/tag156.xml"/><Relationship Id="rId10" Type="http://schemas.openxmlformats.org/officeDocument/2006/relationships/image" Target="../media/image2.png"/><Relationship Id="rId4" Type="http://schemas.openxmlformats.org/officeDocument/2006/relationships/tags" Target="../tags/tag155.xml"/><Relationship Id="rId9" Type="http://schemas.openxmlformats.org/officeDocument/2006/relationships/customXml" Target="../ink/ink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6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36.jpeg"/><Relationship Id="rId5" Type="http://schemas.openxmlformats.org/officeDocument/2006/relationships/tags" Target="../tags/tag162.xml"/><Relationship Id="rId10" Type="http://schemas.openxmlformats.org/officeDocument/2006/relationships/image" Target="../media/image2.png"/><Relationship Id="rId4" Type="http://schemas.openxmlformats.org/officeDocument/2006/relationships/tags" Target="../tags/tag161.xml"/><Relationship Id="rId9" Type="http://schemas.openxmlformats.org/officeDocument/2006/relationships/customXml" Target="../ink/ink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6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37.jpeg"/><Relationship Id="rId5" Type="http://schemas.openxmlformats.org/officeDocument/2006/relationships/tags" Target="../tags/tag168.xml"/><Relationship Id="rId10" Type="http://schemas.openxmlformats.org/officeDocument/2006/relationships/image" Target="../media/image2.png"/><Relationship Id="rId4" Type="http://schemas.openxmlformats.org/officeDocument/2006/relationships/tags" Target="../tags/tag167.xml"/><Relationship Id="rId9" Type="http://schemas.openxmlformats.org/officeDocument/2006/relationships/customXml" Target="../ink/ink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7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image" Target="../media/image38.jpeg"/><Relationship Id="rId5" Type="http://schemas.openxmlformats.org/officeDocument/2006/relationships/tags" Target="../tags/tag174.xml"/><Relationship Id="rId10" Type="http://schemas.openxmlformats.org/officeDocument/2006/relationships/image" Target="../media/image2.png"/><Relationship Id="rId4" Type="http://schemas.openxmlformats.org/officeDocument/2006/relationships/tags" Target="../tags/tag173.xml"/><Relationship Id="rId9" Type="http://schemas.openxmlformats.org/officeDocument/2006/relationships/customXml" Target="../ink/ink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9.jpeg"/><Relationship Id="rId5" Type="http://schemas.openxmlformats.org/officeDocument/2006/relationships/tags" Target="../tags/tag180.xml"/><Relationship Id="rId10" Type="http://schemas.openxmlformats.org/officeDocument/2006/relationships/image" Target="../media/image2.png"/><Relationship Id="rId4" Type="http://schemas.openxmlformats.org/officeDocument/2006/relationships/tags" Target="../tags/tag179.xml"/><Relationship Id="rId9" Type="http://schemas.openxmlformats.org/officeDocument/2006/relationships/customXml" Target="../ink/ink3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40.jpeg"/><Relationship Id="rId5" Type="http://schemas.openxmlformats.org/officeDocument/2006/relationships/tags" Target="../tags/tag186.xml"/><Relationship Id="rId10" Type="http://schemas.openxmlformats.org/officeDocument/2006/relationships/image" Target="../media/image2.png"/><Relationship Id="rId4" Type="http://schemas.openxmlformats.org/officeDocument/2006/relationships/tags" Target="../tags/tag185.xml"/><Relationship Id="rId9" Type="http://schemas.openxmlformats.org/officeDocument/2006/relationships/customXml" Target="../ink/ink3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jpe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2.png"/><Relationship Id="rId5" Type="http://schemas.openxmlformats.org/officeDocument/2006/relationships/tags" Target="../tags/tag192.xml"/><Relationship Id="rId10" Type="http://schemas.openxmlformats.org/officeDocument/2006/relationships/customXml" Target="../ink/ink37.xml"/><Relationship Id="rId4" Type="http://schemas.openxmlformats.org/officeDocument/2006/relationships/tags" Target="../tags/tag19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6.jpeg"/><Relationship Id="rId5" Type="http://schemas.openxmlformats.org/officeDocument/2006/relationships/tags" Target="../tags/tag19.xml"/><Relationship Id="rId10" Type="http://schemas.openxmlformats.org/officeDocument/2006/relationships/image" Target="../media/image2.png"/><Relationship Id="rId4" Type="http://schemas.openxmlformats.org/officeDocument/2006/relationships/tags" Target="../tags/tag18.xml"/><Relationship Id="rId9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2.png"/><Relationship Id="rId5" Type="http://schemas.openxmlformats.org/officeDocument/2006/relationships/customXml" Target="../ink/ink38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9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image" Target="../media/image43.jpeg"/><Relationship Id="rId5" Type="http://schemas.openxmlformats.org/officeDocument/2006/relationships/tags" Target="../tags/tag200.xml"/><Relationship Id="rId10" Type="http://schemas.openxmlformats.org/officeDocument/2006/relationships/image" Target="../media/image2.png"/><Relationship Id="rId4" Type="http://schemas.openxmlformats.org/officeDocument/2006/relationships/tags" Target="../tags/tag199.xml"/><Relationship Id="rId9" Type="http://schemas.openxmlformats.org/officeDocument/2006/relationships/customXml" Target="../ink/ink3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image" Target="../media/image44.jpe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2.pn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customXml" Target="../ink/ink40.xml"/><Relationship Id="rId5" Type="http://schemas.openxmlformats.org/officeDocument/2006/relationships/tags" Target="../tags/tag206.xml"/><Relationship Id="rId10" Type="http://schemas.openxmlformats.org/officeDocument/2006/relationships/image" Target="../media/image1.png"/><Relationship Id="rId4" Type="http://schemas.openxmlformats.org/officeDocument/2006/relationships/tags" Target="../tags/tag205.xml"/><Relationship Id="rId9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45.jpe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image" Target="../media/image2.png"/><Relationship Id="rId5" Type="http://schemas.openxmlformats.org/officeDocument/2006/relationships/tags" Target="../tags/tag214.xml"/><Relationship Id="rId10" Type="http://schemas.openxmlformats.org/officeDocument/2006/relationships/customXml" Target="../ink/ink41.xml"/><Relationship Id="rId4" Type="http://schemas.openxmlformats.org/officeDocument/2006/relationships/tags" Target="../tags/tag213.xml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image" Target="../media/image46.jpe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image" Target="../media/image2.png"/><Relationship Id="rId5" Type="http://schemas.openxmlformats.org/officeDocument/2006/relationships/tags" Target="../tags/tag221.xml"/><Relationship Id="rId10" Type="http://schemas.openxmlformats.org/officeDocument/2006/relationships/customXml" Target="../ink/ink42.xml"/><Relationship Id="rId4" Type="http://schemas.openxmlformats.org/officeDocument/2006/relationships/tags" Target="../tags/tag220.xml"/><Relationship Id="rId9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2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47.png"/><Relationship Id="rId5" Type="http://schemas.openxmlformats.org/officeDocument/2006/relationships/tags" Target="../tags/tag228.xml"/><Relationship Id="rId10" Type="http://schemas.openxmlformats.org/officeDocument/2006/relationships/image" Target="../media/image2.png"/><Relationship Id="rId4" Type="http://schemas.openxmlformats.org/officeDocument/2006/relationships/tags" Target="../tags/tag227.xml"/><Relationship Id="rId9" Type="http://schemas.openxmlformats.org/officeDocument/2006/relationships/customXml" Target="../ink/ink4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image" Target="../media/image48.jpe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image" Target="../media/image2.png"/><Relationship Id="rId5" Type="http://schemas.openxmlformats.org/officeDocument/2006/relationships/tags" Target="../tags/tag234.xml"/><Relationship Id="rId10" Type="http://schemas.openxmlformats.org/officeDocument/2006/relationships/customXml" Target="../ink/ink44.xml"/><Relationship Id="rId4" Type="http://schemas.openxmlformats.org/officeDocument/2006/relationships/tags" Target="../tags/tag233.xml"/><Relationship Id="rId9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3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image" Target="../media/image49.jpeg"/><Relationship Id="rId5" Type="http://schemas.openxmlformats.org/officeDocument/2006/relationships/tags" Target="../tags/tag241.xml"/><Relationship Id="rId10" Type="http://schemas.openxmlformats.org/officeDocument/2006/relationships/image" Target="../media/image2.png"/><Relationship Id="rId4" Type="http://schemas.openxmlformats.org/officeDocument/2006/relationships/tags" Target="../tags/tag240.xml"/><Relationship Id="rId9" Type="http://schemas.openxmlformats.org/officeDocument/2006/relationships/customXml" Target="../ink/ink4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4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image" Target="../media/image50.jpeg"/><Relationship Id="rId5" Type="http://schemas.openxmlformats.org/officeDocument/2006/relationships/tags" Target="../tags/tag247.xml"/><Relationship Id="rId10" Type="http://schemas.openxmlformats.org/officeDocument/2006/relationships/image" Target="../media/image2.png"/><Relationship Id="rId4" Type="http://schemas.openxmlformats.org/officeDocument/2006/relationships/tags" Target="../tags/tag246.xml"/><Relationship Id="rId9" Type="http://schemas.openxmlformats.org/officeDocument/2006/relationships/customXml" Target="../ink/ink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image" Target="../media/image2.png"/><Relationship Id="rId5" Type="http://schemas.openxmlformats.org/officeDocument/2006/relationships/customXml" Target="../ink/ink4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customXml" Target="../ink/ink5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image" Target="../media/image52.jpe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11" Type="http://schemas.openxmlformats.org/officeDocument/2006/relationships/image" Target="../media/image2.png"/><Relationship Id="rId5" Type="http://schemas.openxmlformats.org/officeDocument/2006/relationships/tags" Target="../tags/tag255.xml"/><Relationship Id="rId10" Type="http://schemas.openxmlformats.org/officeDocument/2006/relationships/customXml" Target="../ink/ink48.xml"/><Relationship Id="rId4" Type="http://schemas.openxmlformats.org/officeDocument/2006/relationships/tags" Target="../tags/tag254.xml"/><Relationship Id="rId9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6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image" Target="../media/image53.jpeg"/><Relationship Id="rId5" Type="http://schemas.openxmlformats.org/officeDocument/2006/relationships/tags" Target="../tags/tag262.xml"/><Relationship Id="rId10" Type="http://schemas.openxmlformats.org/officeDocument/2006/relationships/image" Target="../media/image2.png"/><Relationship Id="rId4" Type="http://schemas.openxmlformats.org/officeDocument/2006/relationships/tags" Target="../tags/tag261.xml"/><Relationship Id="rId9" Type="http://schemas.openxmlformats.org/officeDocument/2006/relationships/customXml" Target="../ink/ink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image" Target="../media/image2.png"/><Relationship Id="rId5" Type="http://schemas.openxmlformats.org/officeDocument/2006/relationships/customXml" Target="../ink/ink50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image" Target="../media/image2.png"/><Relationship Id="rId5" Type="http://schemas.openxmlformats.org/officeDocument/2006/relationships/customXml" Target="../ink/ink51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7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image" Target="../media/image56.tiff"/><Relationship Id="rId5" Type="http://schemas.openxmlformats.org/officeDocument/2006/relationships/tags" Target="../tags/tag272.xml"/><Relationship Id="rId10" Type="http://schemas.openxmlformats.org/officeDocument/2006/relationships/image" Target="../media/image2.png"/><Relationship Id="rId4" Type="http://schemas.openxmlformats.org/officeDocument/2006/relationships/tags" Target="../tags/tag271.xml"/><Relationship Id="rId9" Type="http://schemas.openxmlformats.org/officeDocument/2006/relationships/customXml" Target="../ink/ink5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image" Target="../media/image57.jpeg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12" Type="http://schemas.openxmlformats.org/officeDocument/2006/relationships/image" Target="../media/image2.png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customXml" Target="../ink/ink53.xml"/><Relationship Id="rId5" Type="http://schemas.openxmlformats.org/officeDocument/2006/relationships/tags" Target="../tags/tag278.xml"/><Relationship Id="rId10" Type="http://schemas.openxmlformats.org/officeDocument/2006/relationships/image" Target="../media/image1.png"/><Relationship Id="rId4" Type="http://schemas.openxmlformats.org/officeDocument/2006/relationships/tags" Target="../tags/tag277.xml"/><Relationship Id="rId9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image" Target="../media/image58.jpe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image" Target="../media/image2.png"/><Relationship Id="rId5" Type="http://schemas.openxmlformats.org/officeDocument/2006/relationships/tags" Target="../tags/tag286.xml"/><Relationship Id="rId10" Type="http://schemas.openxmlformats.org/officeDocument/2006/relationships/customXml" Target="../ink/ink54.xml"/><Relationship Id="rId4" Type="http://schemas.openxmlformats.org/officeDocument/2006/relationships/tags" Target="../tags/tag285.xml"/><Relationship Id="rId9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9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image" Target="../media/image59.jpeg"/><Relationship Id="rId5" Type="http://schemas.openxmlformats.org/officeDocument/2006/relationships/tags" Target="../tags/tag293.xml"/><Relationship Id="rId10" Type="http://schemas.openxmlformats.org/officeDocument/2006/relationships/image" Target="../media/image2.png"/><Relationship Id="rId4" Type="http://schemas.openxmlformats.org/officeDocument/2006/relationships/tags" Target="../tags/tag292.xml"/><Relationship Id="rId9" Type="http://schemas.openxmlformats.org/officeDocument/2006/relationships/customXml" Target="../ink/ink5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6.xml"/><Relationship Id="rId3" Type="http://schemas.openxmlformats.org/officeDocument/2006/relationships/tags" Target="../tags/tag297.xml"/><Relationship Id="rId7" Type="http://schemas.openxmlformats.org/officeDocument/2006/relationships/image" Target="../media/image1.pn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9.xml"/><Relationship Id="rId10" Type="http://schemas.openxmlformats.org/officeDocument/2006/relationships/image" Target="../media/image60.jpeg"/><Relationship Id="rId4" Type="http://schemas.openxmlformats.org/officeDocument/2006/relationships/tags" Target="../tags/tag298.xml"/><Relationship Id="rId9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30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8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2.png"/><Relationship Id="rId5" Type="http://schemas.openxmlformats.org/officeDocument/2006/relationships/tags" Target="../tags/tag27.xml"/><Relationship Id="rId10" Type="http://schemas.openxmlformats.org/officeDocument/2006/relationships/customXml" Target="../ink/ink6.xml"/><Relationship Id="rId4" Type="http://schemas.openxmlformats.org/officeDocument/2006/relationships/tags" Target="../tags/tag26.xml"/><Relationship Id="rId9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9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2.png"/><Relationship Id="rId5" Type="http://schemas.openxmlformats.org/officeDocument/2006/relationships/tags" Target="../tags/tag34.xml"/><Relationship Id="rId10" Type="http://schemas.openxmlformats.org/officeDocument/2006/relationships/customXml" Target="../ink/ink7.xml"/><Relationship Id="rId4" Type="http://schemas.openxmlformats.org/officeDocument/2006/relationships/tags" Target="../tags/tag33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10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2.png"/><Relationship Id="rId5" Type="http://schemas.openxmlformats.org/officeDocument/2006/relationships/tags" Target="../tags/tag41.xml"/><Relationship Id="rId10" Type="http://schemas.openxmlformats.org/officeDocument/2006/relationships/customXml" Target="../ink/ink8.xml"/><Relationship Id="rId4" Type="http://schemas.openxmlformats.org/officeDocument/2006/relationships/tags" Target="../tags/tag40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11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2.png"/><Relationship Id="rId5" Type="http://schemas.openxmlformats.org/officeDocument/2006/relationships/tags" Target="../tags/tag48.xml"/><Relationship Id="rId10" Type="http://schemas.openxmlformats.org/officeDocument/2006/relationships/customXml" Target="../ink/ink9.xml"/><Relationship Id="rId4" Type="http://schemas.openxmlformats.org/officeDocument/2006/relationships/tags" Target="../tags/tag47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1B078B-B000-44F9-B571-4AF20E88C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76849"/>
            <a:ext cx="12192000" cy="3781151"/>
          </a:xfrm>
          <a:custGeom>
            <a:avLst/>
            <a:gdLst>
              <a:gd name="connsiteX0" fmla="*/ 12087372 w 12192000"/>
              <a:gd name="connsiteY0" fmla="*/ 0 h 3793674"/>
              <a:gd name="connsiteX1" fmla="*/ 12178353 w 12192000"/>
              <a:gd name="connsiteY1" fmla="*/ 12523 h 3793674"/>
              <a:gd name="connsiteX2" fmla="*/ 12192000 w 12192000"/>
              <a:gd name="connsiteY2" fmla="*/ 25195 h 3793674"/>
              <a:gd name="connsiteX3" fmla="*/ 12192000 w 12192000"/>
              <a:gd name="connsiteY3" fmla="*/ 3793674 h 3793674"/>
              <a:gd name="connsiteX4" fmla="*/ 0 w 12192000"/>
              <a:gd name="connsiteY4" fmla="*/ 3793674 h 3793674"/>
              <a:gd name="connsiteX5" fmla="*/ 0 w 12192000"/>
              <a:gd name="connsiteY5" fmla="*/ 3066065 h 3793674"/>
              <a:gd name="connsiteX6" fmla="*/ 8171 w 12192000"/>
              <a:gd name="connsiteY6" fmla="*/ 3063714 h 3793674"/>
              <a:gd name="connsiteX7" fmla="*/ 67297 w 12192000"/>
              <a:gd name="connsiteY7" fmla="*/ 3039008 h 3793674"/>
              <a:gd name="connsiteX8" fmla="*/ 156970 w 12192000"/>
              <a:gd name="connsiteY8" fmla="*/ 3078618 h 3793674"/>
              <a:gd name="connsiteX9" fmla="*/ 191925 w 12192000"/>
              <a:gd name="connsiteY9" fmla="*/ 3081672 h 3793674"/>
              <a:gd name="connsiteX10" fmla="*/ 260901 w 12192000"/>
              <a:gd name="connsiteY10" fmla="*/ 3123909 h 3793674"/>
              <a:gd name="connsiteX11" fmla="*/ 408315 w 12192000"/>
              <a:gd name="connsiteY11" fmla="*/ 2979941 h 3793674"/>
              <a:gd name="connsiteX12" fmla="*/ 658076 w 12192000"/>
              <a:gd name="connsiteY12" fmla="*/ 2943310 h 3793674"/>
              <a:gd name="connsiteX13" fmla="*/ 858103 w 12192000"/>
              <a:gd name="connsiteY13" fmla="*/ 2814464 h 3793674"/>
              <a:gd name="connsiteX14" fmla="*/ 994062 w 12192000"/>
              <a:gd name="connsiteY14" fmla="*/ 2797082 h 3793674"/>
              <a:gd name="connsiteX15" fmla="*/ 1047040 w 12192000"/>
              <a:gd name="connsiteY15" fmla="*/ 2839351 h 3793674"/>
              <a:gd name="connsiteX16" fmla="*/ 1377085 w 12192000"/>
              <a:gd name="connsiteY16" fmla="*/ 2747933 h 3793674"/>
              <a:gd name="connsiteX17" fmla="*/ 1465015 w 12192000"/>
              <a:gd name="connsiteY17" fmla="*/ 2747280 h 3793674"/>
              <a:gd name="connsiteX18" fmla="*/ 1535004 w 12192000"/>
              <a:gd name="connsiteY18" fmla="*/ 2700358 h 3793674"/>
              <a:gd name="connsiteX19" fmla="*/ 1679251 w 12192000"/>
              <a:gd name="connsiteY19" fmla="*/ 2724890 h 3793674"/>
              <a:gd name="connsiteX20" fmla="*/ 1865161 w 12192000"/>
              <a:gd name="connsiteY20" fmla="*/ 2675644 h 3793674"/>
              <a:gd name="connsiteX21" fmla="*/ 1977927 w 12192000"/>
              <a:gd name="connsiteY21" fmla="*/ 2654971 h 3793674"/>
              <a:gd name="connsiteX22" fmla="*/ 2023175 w 12192000"/>
              <a:gd name="connsiteY22" fmla="*/ 2660925 h 3793674"/>
              <a:gd name="connsiteX23" fmla="*/ 2040685 w 12192000"/>
              <a:gd name="connsiteY23" fmla="*/ 2665174 h 3793674"/>
              <a:gd name="connsiteX24" fmla="*/ 2057102 w 12192000"/>
              <a:gd name="connsiteY24" fmla="*/ 2658281 h 3793674"/>
              <a:gd name="connsiteX25" fmla="*/ 2052057 w 12192000"/>
              <a:gd name="connsiteY25" fmla="*/ 2630525 h 3793674"/>
              <a:gd name="connsiteX26" fmla="*/ 2052988 w 12192000"/>
              <a:gd name="connsiteY26" fmla="*/ 2629844 h 3793674"/>
              <a:gd name="connsiteX27" fmla="*/ 2075835 w 12192000"/>
              <a:gd name="connsiteY27" fmla="*/ 2637574 h 3793674"/>
              <a:gd name="connsiteX28" fmla="*/ 2105280 w 12192000"/>
              <a:gd name="connsiteY28" fmla="*/ 2634295 h 3793674"/>
              <a:gd name="connsiteX29" fmla="*/ 2271487 w 12192000"/>
              <a:gd name="connsiteY29" fmla="*/ 2572125 h 3793674"/>
              <a:gd name="connsiteX30" fmla="*/ 2450874 w 12192000"/>
              <a:gd name="connsiteY30" fmla="*/ 2553486 h 3793674"/>
              <a:gd name="connsiteX31" fmla="*/ 2507266 w 12192000"/>
              <a:gd name="connsiteY31" fmla="*/ 2524499 h 3793674"/>
              <a:gd name="connsiteX32" fmla="*/ 2641503 w 12192000"/>
              <a:gd name="connsiteY32" fmla="*/ 2438864 h 3793674"/>
              <a:gd name="connsiteX33" fmla="*/ 2817182 w 12192000"/>
              <a:gd name="connsiteY33" fmla="*/ 2278080 h 3793674"/>
              <a:gd name="connsiteX34" fmla="*/ 2957554 w 12192000"/>
              <a:gd name="connsiteY34" fmla="*/ 2193400 h 3793674"/>
              <a:gd name="connsiteX35" fmla="*/ 3003677 w 12192000"/>
              <a:gd name="connsiteY35" fmla="*/ 2167401 h 3793674"/>
              <a:gd name="connsiteX36" fmla="*/ 3046876 w 12192000"/>
              <a:gd name="connsiteY36" fmla="*/ 2093819 h 3793674"/>
              <a:gd name="connsiteX37" fmla="*/ 3303290 w 12192000"/>
              <a:gd name="connsiteY37" fmla="*/ 2007607 h 3793674"/>
              <a:gd name="connsiteX38" fmla="*/ 3395602 w 12192000"/>
              <a:gd name="connsiteY38" fmla="*/ 1906162 h 3793674"/>
              <a:gd name="connsiteX39" fmla="*/ 3430100 w 12192000"/>
              <a:gd name="connsiteY39" fmla="*/ 1879967 h 3793674"/>
              <a:gd name="connsiteX40" fmla="*/ 3437914 w 12192000"/>
              <a:gd name="connsiteY40" fmla="*/ 1882014 h 3793674"/>
              <a:gd name="connsiteX41" fmla="*/ 3438972 w 12192000"/>
              <a:gd name="connsiteY41" fmla="*/ 1883731 h 3793674"/>
              <a:gd name="connsiteX42" fmla="*/ 3547723 w 12192000"/>
              <a:gd name="connsiteY42" fmla="*/ 1843739 h 3793674"/>
              <a:gd name="connsiteX43" fmla="*/ 3572350 w 12192000"/>
              <a:gd name="connsiteY43" fmla="*/ 1838592 h 3793674"/>
              <a:gd name="connsiteX44" fmla="*/ 3575291 w 12192000"/>
              <a:gd name="connsiteY44" fmla="*/ 1839812 h 3793674"/>
              <a:gd name="connsiteX45" fmla="*/ 3595183 w 12192000"/>
              <a:gd name="connsiteY45" fmla="*/ 1828822 h 3793674"/>
              <a:gd name="connsiteX46" fmla="*/ 3611353 w 12192000"/>
              <a:gd name="connsiteY46" fmla="*/ 1811452 h 3793674"/>
              <a:gd name="connsiteX47" fmla="*/ 3825586 w 12192000"/>
              <a:gd name="connsiteY47" fmla="*/ 1811075 h 3793674"/>
              <a:gd name="connsiteX48" fmla="*/ 4166327 w 12192000"/>
              <a:gd name="connsiteY48" fmla="*/ 1759538 h 3793674"/>
              <a:gd name="connsiteX49" fmla="*/ 4437661 w 12192000"/>
              <a:gd name="connsiteY49" fmla="*/ 1675591 h 3793674"/>
              <a:gd name="connsiteX50" fmla="*/ 4510862 w 12192000"/>
              <a:gd name="connsiteY50" fmla="*/ 1678037 h 3793674"/>
              <a:gd name="connsiteX51" fmla="*/ 4573217 w 12192000"/>
              <a:gd name="connsiteY51" fmla="*/ 1646377 h 3793674"/>
              <a:gd name="connsiteX52" fmla="*/ 4605137 w 12192000"/>
              <a:gd name="connsiteY52" fmla="*/ 1656997 h 3793674"/>
              <a:gd name="connsiteX53" fmla="*/ 4623509 w 12192000"/>
              <a:gd name="connsiteY53" fmla="*/ 1656442 h 3793674"/>
              <a:gd name="connsiteX54" fmla="*/ 4629310 w 12192000"/>
              <a:gd name="connsiteY54" fmla="*/ 1666377 h 3793674"/>
              <a:gd name="connsiteX55" fmla="*/ 4657404 w 12192000"/>
              <a:gd name="connsiteY55" fmla="*/ 1672770 h 3793674"/>
              <a:gd name="connsiteX56" fmla="*/ 4691044 w 12192000"/>
              <a:gd name="connsiteY56" fmla="*/ 1668931 h 3793674"/>
              <a:gd name="connsiteX57" fmla="*/ 4850032 w 12192000"/>
              <a:gd name="connsiteY57" fmla="*/ 1639440 h 3793674"/>
              <a:gd name="connsiteX58" fmla="*/ 4945654 w 12192000"/>
              <a:gd name="connsiteY58" fmla="*/ 1628212 h 3793674"/>
              <a:gd name="connsiteX59" fmla="*/ 4982770 w 12192000"/>
              <a:gd name="connsiteY59" fmla="*/ 1634027 h 3793674"/>
              <a:gd name="connsiteX60" fmla="*/ 5034068 w 12192000"/>
              <a:gd name="connsiteY60" fmla="*/ 1635369 h 3793674"/>
              <a:gd name="connsiteX61" fmla="*/ 5157133 w 12192000"/>
              <a:gd name="connsiteY61" fmla="*/ 1621298 h 3793674"/>
              <a:gd name="connsiteX62" fmla="*/ 5331645 w 12192000"/>
              <a:gd name="connsiteY62" fmla="*/ 1602675 h 3793674"/>
              <a:gd name="connsiteX63" fmla="*/ 5339977 w 12192000"/>
              <a:gd name="connsiteY63" fmla="*/ 1609364 h 3793674"/>
              <a:gd name="connsiteX64" fmla="*/ 5400314 w 12192000"/>
              <a:gd name="connsiteY64" fmla="*/ 1600700 h 3793674"/>
              <a:gd name="connsiteX65" fmla="*/ 5607257 w 12192000"/>
              <a:gd name="connsiteY65" fmla="*/ 1518495 h 3793674"/>
              <a:gd name="connsiteX66" fmla="*/ 5725292 w 12192000"/>
              <a:gd name="connsiteY66" fmla="*/ 1502996 h 3793674"/>
              <a:gd name="connsiteX67" fmla="*/ 5767898 w 12192000"/>
              <a:gd name="connsiteY67" fmla="*/ 1505858 h 3793674"/>
              <a:gd name="connsiteX68" fmla="*/ 5839240 w 12192000"/>
              <a:gd name="connsiteY68" fmla="*/ 1510133 h 3793674"/>
              <a:gd name="connsiteX69" fmla="*/ 5905402 w 12192000"/>
              <a:gd name="connsiteY69" fmla="*/ 1527401 h 3793674"/>
              <a:gd name="connsiteX70" fmla="*/ 5964698 w 12192000"/>
              <a:gd name="connsiteY70" fmla="*/ 1501636 h 3793674"/>
              <a:gd name="connsiteX71" fmla="*/ 6017881 w 12192000"/>
              <a:gd name="connsiteY71" fmla="*/ 1491249 h 3793674"/>
              <a:gd name="connsiteX72" fmla="*/ 6023244 w 12192000"/>
              <a:gd name="connsiteY72" fmla="*/ 1498384 h 3793674"/>
              <a:gd name="connsiteX73" fmla="*/ 6030193 w 12192000"/>
              <a:gd name="connsiteY73" fmla="*/ 1497853 h 3793674"/>
              <a:gd name="connsiteX74" fmla="*/ 6032755 w 12192000"/>
              <a:gd name="connsiteY74" fmla="*/ 1489137 h 3793674"/>
              <a:gd name="connsiteX75" fmla="*/ 6114491 w 12192000"/>
              <a:gd name="connsiteY75" fmla="*/ 1447543 h 3793674"/>
              <a:gd name="connsiteX76" fmla="*/ 6228089 w 12192000"/>
              <a:gd name="connsiteY76" fmla="*/ 1404736 h 3793674"/>
              <a:gd name="connsiteX77" fmla="*/ 6266132 w 12192000"/>
              <a:gd name="connsiteY77" fmla="*/ 1408704 h 3793674"/>
              <a:gd name="connsiteX78" fmla="*/ 6266284 w 12192000"/>
              <a:gd name="connsiteY78" fmla="*/ 1408695 h 3793674"/>
              <a:gd name="connsiteX79" fmla="*/ 6267815 w 12192000"/>
              <a:gd name="connsiteY79" fmla="*/ 1413946 h 3793674"/>
              <a:gd name="connsiteX80" fmla="*/ 6277660 w 12192000"/>
              <a:gd name="connsiteY80" fmla="*/ 1413155 h 3793674"/>
              <a:gd name="connsiteX81" fmla="*/ 6290206 w 12192000"/>
              <a:gd name="connsiteY81" fmla="*/ 1407568 h 3793674"/>
              <a:gd name="connsiteX82" fmla="*/ 6318021 w 12192000"/>
              <a:gd name="connsiteY82" fmla="*/ 1413938 h 3793674"/>
              <a:gd name="connsiteX83" fmla="*/ 6319318 w 12192000"/>
              <a:gd name="connsiteY83" fmla="*/ 1414570 h 3793674"/>
              <a:gd name="connsiteX84" fmla="*/ 6391161 w 12192000"/>
              <a:gd name="connsiteY84" fmla="*/ 1451966 h 3793674"/>
              <a:gd name="connsiteX85" fmla="*/ 6458507 w 12192000"/>
              <a:gd name="connsiteY85" fmla="*/ 1519154 h 3793674"/>
              <a:gd name="connsiteX86" fmla="*/ 6567007 w 12192000"/>
              <a:gd name="connsiteY86" fmla="*/ 1556379 h 3793674"/>
              <a:gd name="connsiteX87" fmla="*/ 6607554 w 12192000"/>
              <a:gd name="connsiteY87" fmla="*/ 1566314 h 3793674"/>
              <a:gd name="connsiteX88" fmla="*/ 6731017 w 12192000"/>
              <a:gd name="connsiteY88" fmla="*/ 1583864 h 3793674"/>
              <a:gd name="connsiteX89" fmla="*/ 6734116 w 12192000"/>
              <a:gd name="connsiteY89" fmla="*/ 1580958 h 3793674"/>
              <a:gd name="connsiteX90" fmla="*/ 6918249 w 12192000"/>
              <a:gd name="connsiteY90" fmla="*/ 1481214 h 3793674"/>
              <a:gd name="connsiteX91" fmla="*/ 7067518 w 12192000"/>
              <a:gd name="connsiteY91" fmla="*/ 1434780 h 3793674"/>
              <a:gd name="connsiteX92" fmla="*/ 7124203 w 12192000"/>
              <a:gd name="connsiteY92" fmla="*/ 1429376 h 3793674"/>
              <a:gd name="connsiteX93" fmla="*/ 7218949 w 12192000"/>
              <a:gd name="connsiteY93" fmla="*/ 1419635 h 3793674"/>
              <a:gd name="connsiteX94" fmla="*/ 7298895 w 12192000"/>
              <a:gd name="connsiteY94" fmla="*/ 1439633 h 3793674"/>
              <a:gd name="connsiteX95" fmla="*/ 7374497 w 12192000"/>
              <a:gd name="connsiteY95" fmla="*/ 1420678 h 3793674"/>
              <a:gd name="connsiteX96" fmla="*/ 7380250 w 12192000"/>
              <a:gd name="connsiteY96" fmla="*/ 1380997 h 3793674"/>
              <a:gd name="connsiteX97" fmla="*/ 7464957 w 12192000"/>
              <a:gd name="connsiteY97" fmla="*/ 1372171 h 3793674"/>
              <a:gd name="connsiteX98" fmla="*/ 7594747 w 12192000"/>
              <a:gd name="connsiteY98" fmla="*/ 1362653 h 3793674"/>
              <a:gd name="connsiteX99" fmla="*/ 7666555 w 12192000"/>
              <a:gd name="connsiteY99" fmla="*/ 1348052 h 3793674"/>
              <a:gd name="connsiteX100" fmla="*/ 7866007 w 12192000"/>
              <a:gd name="connsiteY100" fmla="*/ 1318067 h 3793674"/>
              <a:gd name="connsiteX101" fmla="*/ 8068308 w 12192000"/>
              <a:gd name="connsiteY101" fmla="*/ 1295574 h 3793674"/>
              <a:gd name="connsiteX102" fmla="*/ 8202385 w 12192000"/>
              <a:gd name="connsiteY102" fmla="*/ 1324823 h 3793674"/>
              <a:gd name="connsiteX103" fmla="*/ 8367138 w 12192000"/>
              <a:gd name="connsiteY103" fmla="*/ 1301734 h 3793674"/>
              <a:gd name="connsiteX104" fmla="*/ 8396799 w 12192000"/>
              <a:gd name="connsiteY104" fmla="*/ 1304107 h 3793674"/>
              <a:gd name="connsiteX105" fmla="*/ 8431415 w 12192000"/>
              <a:gd name="connsiteY105" fmla="*/ 1287621 h 3793674"/>
              <a:gd name="connsiteX106" fmla="*/ 8569515 w 12192000"/>
              <a:gd name="connsiteY106" fmla="*/ 1219560 h 3793674"/>
              <a:gd name="connsiteX107" fmla="*/ 8672452 w 12192000"/>
              <a:gd name="connsiteY107" fmla="*/ 1148305 h 3793674"/>
              <a:gd name="connsiteX108" fmla="*/ 8824768 w 12192000"/>
              <a:gd name="connsiteY108" fmla="*/ 1133740 h 3793674"/>
              <a:gd name="connsiteX109" fmla="*/ 8909609 w 12192000"/>
              <a:gd name="connsiteY109" fmla="*/ 1100055 h 3793674"/>
              <a:gd name="connsiteX110" fmla="*/ 9036318 w 12192000"/>
              <a:gd name="connsiteY110" fmla="*/ 1007023 h 3793674"/>
              <a:gd name="connsiteX111" fmla="*/ 9230382 w 12192000"/>
              <a:gd name="connsiteY111" fmla="*/ 968177 h 3793674"/>
              <a:gd name="connsiteX112" fmla="*/ 9286437 w 12192000"/>
              <a:gd name="connsiteY112" fmla="*/ 1010381 h 3793674"/>
              <a:gd name="connsiteX113" fmla="*/ 9349089 w 12192000"/>
              <a:gd name="connsiteY113" fmla="*/ 1027707 h 3793674"/>
              <a:gd name="connsiteX114" fmla="*/ 9347314 w 12192000"/>
              <a:gd name="connsiteY114" fmla="*/ 946267 h 3793674"/>
              <a:gd name="connsiteX115" fmla="*/ 9492995 w 12192000"/>
              <a:gd name="connsiteY115" fmla="*/ 843272 h 3793674"/>
              <a:gd name="connsiteX116" fmla="*/ 9568501 w 12192000"/>
              <a:gd name="connsiteY116" fmla="*/ 800316 h 3793674"/>
              <a:gd name="connsiteX117" fmla="*/ 9691686 w 12192000"/>
              <a:gd name="connsiteY117" fmla="*/ 750611 h 3793674"/>
              <a:gd name="connsiteX118" fmla="*/ 9728219 w 12192000"/>
              <a:gd name="connsiteY118" fmla="*/ 732444 h 3793674"/>
              <a:gd name="connsiteX119" fmla="*/ 10080661 w 12192000"/>
              <a:gd name="connsiteY119" fmla="*/ 517946 h 3793674"/>
              <a:gd name="connsiteX120" fmla="*/ 10335073 w 12192000"/>
              <a:gd name="connsiteY120" fmla="*/ 536444 h 3793674"/>
              <a:gd name="connsiteX121" fmla="*/ 10593135 w 12192000"/>
              <a:gd name="connsiteY121" fmla="*/ 479950 h 3793674"/>
              <a:gd name="connsiteX122" fmla="*/ 10655931 w 12192000"/>
              <a:gd name="connsiteY122" fmla="*/ 414155 h 3793674"/>
              <a:gd name="connsiteX123" fmla="*/ 10695298 w 12192000"/>
              <a:gd name="connsiteY123" fmla="*/ 404284 h 3793674"/>
              <a:gd name="connsiteX124" fmla="*/ 10761489 w 12192000"/>
              <a:gd name="connsiteY124" fmla="*/ 392693 h 3793674"/>
              <a:gd name="connsiteX125" fmla="*/ 10853610 w 12192000"/>
              <a:gd name="connsiteY125" fmla="*/ 344972 h 3793674"/>
              <a:gd name="connsiteX126" fmla="*/ 11052930 w 12192000"/>
              <a:gd name="connsiteY126" fmla="*/ 293394 h 3793674"/>
              <a:gd name="connsiteX127" fmla="*/ 11359700 w 12192000"/>
              <a:gd name="connsiteY127" fmla="*/ 116377 h 3793674"/>
              <a:gd name="connsiteX128" fmla="*/ 11672425 w 12192000"/>
              <a:gd name="connsiteY128" fmla="*/ 43975 h 3793674"/>
              <a:gd name="connsiteX129" fmla="*/ 11778759 w 12192000"/>
              <a:gd name="connsiteY129" fmla="*/ 15112 h 3793674"/>
              <a:gd name="connsiteX130" fmla="*/ 11912086 w 12192000"/>
              <a:gd name="connsiteY130" fmla="*/ 57763 h 3793674"/>
              <a:gd name="connsiteX131" fmla="*/ 12087372 w 12192000"/>
              <a:gd name="connsiteY131" fmla="*/ 0 h 3793674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778759 w 12192000"/>
              <a:gd name="connsiteY129" fmla="*/ 2589 h 3781151"/>
              <a:gd name="connsiteX130" fmla="*/ 11912086 w 12192000"/>
              <a:gd name="connsiteY130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679251 w 12192000"/>
              <a:gd name="connsiteY17" fmla="*/ 2712367 h 3781151"/>
              <a:gd name="connsiteX18" fmla="*/ 1865161 w 12192000"/>
              <a:gd name="connsiteY18" fmla="*/ 2663121 h 3781151"/>
              <a:gd name="connsiteX19" fmla="*/ 1977927 w 12192000"/>
              <a:gd name="connsiteY19" fmla="*/ 2642448 h 3781151"/>
              <a:gd name="connsiteX20" fmla="*/ 2023175 w 12192000"/>
              <a:gd name="connsiteY20" fmla="*/ 2648402 h 3781151"/>
              <a:gd name="connsiteX21" fmla="*/ 2040685 w 12192000"/>
              <a:gd name="connsiteY21" fmla="*/ 2652651 h 3781151"/>
              <a:gd name="connsiteX22" fmla="*/ 2057102 w 12192000"/>
              <a:gd name="connsiteY22" fmla="*/ 2645758 h 3781151"/>
              <a:gd name="connsiteX23" fmla="*/ 2052057 w 12192000"/>
              <a:gd name="connsiteY23" fmla="*/ 2618002 h 3781151"/>
              <a:gd name="connsiteX24" fmla="*/ 2052988 w 12192000"/>
              <a:gd name="connsiteY24" fmla="*/ 2617321 h 3781151"/>
              <a:gd name="connsiteX25" fmla="*/ 2075835 w 12192000"/>
              <a:gd name="connsiteY25" fmla="*/ 2625051 h 3781151"/>
              <a:gd name="connsiteX26" fmla="*/ 2105280 w 12192000"/>
              <a:gd name="connsiteY26" fmla="*/ 2621772 h 3781151"/>
              <a:gd name="connsiteX27" fmla="*/ 2271487 w 12192000"/>
              <a:gd name="connsiteY27" fmla="*/ 2559602 h 3781151"/>
              <a:gd name="connsiteX28" fmla="*/ 2450874 w 12192000"/>
              <a:gd name="connsiteY28" fmla="*/ 2540963 h 3781151"/>
              <a:gd name="connsiteX29" fmla="*/ 2507266 w 12192000"/>
              <a:gd name="connsiteY29" fmla="*/ 2511976 h 3781151"/>
              <a:gd name="connsiteX30" fmla="*/ 2641503 w 12192000"/>
              <a:gd name="connsiteY30" fmla="*/ 2426341 h 3781151"/>
              <a:gd name="connsiteX31" fmla="*/ 2817182 w 12192000"/>
              <a:gd name="connsiteY31" fmla="*/ 2265557 h 3781151"/>
              <a:gd name="connsiteX32" fmla="*/ 2957554 w 12192000"/>
              <a:gd name="connsiteY32" fmla="*/ 2180877 h 3781151"/>
              <a:gd name="connsiteX33" fmla="*/ 3003677 w 12192000"/>
              <a:gd name="connsiteY33" fmla="*/ 2154878 h 3781151"/>
              <a:gd name="connsiteX34" fmla="*/ 3046876 w 12192000"/>
              <a:gd name="connsiteY34" fmla="*/ 2081296 h 3781151"/>
              <a:gd name="connsiteX35" fmla="*/ 3303290 w 12192000"/>
              <a:gd name="connsiteY35" fmla="*/ 1995084 h 3781151"/>
              <a:gd name="connsiteX36" fmla="*/ 3395602 w 12192000"/>
              <a:gd name="connsiteY36" fmla="*/ 1893639 h 3781151"/>
              <a:gd name="connsiteX37" fmla="*/ 3430100 w 12192000"/>
              <a:gd name="connsiteY37" fmla="*/ 1867444 h 3781151"/>
              <a:gd name="connsiteX38" fmla="*/ 3437914 w 12192000"/>
              <a:gd name="connsiteY38" fmla="*/ 1869491 h 3781151"/>
              <a:gd name="connsiteX39" fmla="*/ 3438972 w 12192000"/>
              <a:gd name="connsiteY39" fmla="*/ 1871208 h 3781151"/>
              <a:gd name="connsiteX40" fmla="*/ 3547723 w 12192000"/>
              <a:gd name="connsiteY40" fmla="*/ 1831216 h 3781151"/>
              <a:gd name="connsiteX41" fmla="*/ 3572350 w 12192000"/>
              <a:gd name="connsiteY41" fmla="*/ 1826069 h 3781151"/>
              <a:gd name="connsiteX42" fmla="*/ 3575291 w 12192000"/>
              <a:gd name="connsiteY42" fmla="*/ 1827289 h 3781151"/>
              <a:gd name="connsiteX43" fmla="*/ 3595183 w 12192000"/>
              <a:gd name="connsiteY43" fmla="*/ 1816299 h 3781151"/>
              <a:gd name="connsiteX44" fmla="*/ 3611353 w 12192000"/>
              <a:gd name="connsiteY44" fmla="*/ 1798929 h 3781151"/>
              <a:gd name="connsiteX45" fmla="*/ 3825586 w 12192000"/>
              <a:gd name="connsiteY45" fmla="*/ 1798552 h 3781151"/>
              <a:gd name="connsiteX46" fmla="*/ 4166327 w 12192000"/>
              <a:gd name="connsiteY46" fmla="*/ 1747015 h 3781151"/>
              <a:gd name="connsiteX47" fmla="*/ 4437661 w 12192000"/>
              <a:gd name="connsiteY47" fmla="*/ 1663068 h 3781151"/>
              <a:gd name="connsiteX48" fmla="*/ 4510862 w 12192000"/>
              <a:gd name="connsiteY48" fmla="*/ 1665514 h 3781151"/>
              <a:gd name="connsiteX49" fmla="*/ 4573217 w 12192000"/>
              <a:gd name="connsiteY49" fmla="*/ 1633854 h 3781151"/>
              <a:gd name="connsiteX50" fmla="*/ 4605137 w 12192000"/>
              <a:gd name="connsiteY50" fmla="*/ 1644474 h 3781151"/>
              <a:gd name="connsiteX51" fmla="*/ 4623509 w 12192000"/>
              <a:gd name="connsiteY51" fmla="*/ 1643919 h 3781151"/>
              <a:gd name="connsiteX52" fmla="*/ 4629310 w 12192000"/>
              <a:gd name="connsiteY52" fmla="*/ 1653854 h 3781151"/>
              <a:gd name="connsiteX53" fmla="*/ 4657404 w 12192000"/>
              <a:gd name="connsiteY53" fmla="*/ 1660247 h 3781151"/>
              <a:gd name="connsiteX54" fmla="*/ 4691044 w 12192000"/>
              <a:gd name="connsiteY54" fmla="*/ 1656408 h 3781151"/>
              <a:gd name="connsiteX55" fmla="*/ 4850032 w 12192000"/>
              <a:gd name="connsiteY55" fmla="*/ 1626917 h 3781151"/>
              <a:gd name="connsiteX56" fmla="*/ 4945654 w 12192000"/>
              <a:gd name="connsiteY56" fmla="*/ 1615689 h 3781151"/>
              <a:gd name="connsiteX57" fmla="*/ 4982770 w 12192000"/>
              <a:gd name="connsiteY57" fmla="*/ 1621504 h 3781151"/>
              <a:gd name="connsiteX58" fmla="*/ 5034068 w 12192000"/>
              <a:gd name="connsiteY58" fmla="*/ 1622846 h 3781151"/>
              <a:gd name="connsiteX59" fmla="*/ 5157133 w 12192000"/>
              <a:gd name="connsiteY59" fmla="*/ 1608775 h 3781151"/>
              <a:gd name="connsiteX60" fmla="*/ 5331645 w 12192000"/>
              <a:gd name="connsiteY60" fmla="*/ 1590152 h 3781151"/>
              <a:gd name="connsiteX61" fmla="*/ 5339977 w 12192000"/>
              <a:gd name="connsiteY61" fmla="*/ 1596841 h 3781151"/>
              <a:gd name="connsiteX62" fmla="*/ 5400314 w 12192000"/>
              <a:gd name="connsiteY62" fmla="*/ 1588177 h 3781151"/>
              <a:gd name="connsiteX63" fmla="*/ 5607257 w 12192000"/>
              <a:gd name="connsiteY63" fmla="*/ 1505972 h 3781151"/>
              <a:gd name="connsiteX64" fmla="*/ 5725292 w 12192000"/>
              <a:gd name="connsiteY64" fmla="*/ 1490473 h 3781151"/>
              <a:gd name="connsiteX65" fmla="*/ 5767898 w 12192000"/>
              <a:gd name="connsiteY65" fmla="*/ 1493335 h 3781151"/>
              <a:gd name="connsiteX66" fmla="*/ 5839240 w 12192000"/>
              <a:gd name="connsiteY66" fmla="*/ 1497610 h 3781151"/>
              <a:gd name="connsiteX67" fmla="*/ 5905402 w 12192000"/>
              <a:gd name="connsiteY67" fmla="*/ 1514878 h 3781151"/>
              <a:gd name="connsiteX68" fmla="*/ 5964698 w 12192000"/>
              <a:gd name="connsiteY68" fmla="*/ 1489113 h 3781151"/>
              <a:gd name="connsiteX69" fmla="*/ 6017881 w 12192000"/>
              <a:gd name="connsiteY69" fmla="*/ 1478726 h 3781151"/>
              <a:gd name="connsiteX70" fmla="*/ 6023244 w 12192000"/>
              <a:gd name="connsiteY70" fmla="*/ 1485861 h 3781151"/>
              <a:gd name="connsiteX71" fmla="*/ 6030193 w 12192000"/>
              <a:gd name="connsiteY71" fmla="*/ 1485330 h 3781151"/>
              <a:gd name="connsiteX72" fmla="*/ 6032755 w 12192000"/>
              <a:gd name="connsiteY72" fmla="*/ 1476614 h 3781151"/>
              <a:gd name="connsiteX73" fmla="*/ 6114491 w 12192000"/>
              <a:gd name="connsiteY73" fmla="*/ 1435020 h 3781151"/>
              <a:gd name="connsiteX74" fmla="*/ 6228089 w 12192000"/>
              <a:gd name="connsiteY74" fmla="*/ 1392213 h 3781151"/>
              <a:gd name="connsiteX75" fmla="*/ 6266132 w 12192000"/>
              <a:gd name="connsiteY75" fmla="*/ 1396181 h 3781151"/>
              <a:gd name="connsiteX76" fmla="*/ 6266284 w 12192000"/>
              <a:gd name="connsiteY76" fmla="*/ 1396172 h 3781151"/>
              <a:gd name="connsiteX77" fmla="*/ 6267815 w 12192000"/>
              <a:gd name="connsiteY77" fmla="*/ 1401423 h 3781151"/>
              <a:gd name="connsiteX78" fmla="*/ 6277660 w 12192000"/>
              <a:gd name="connsiteY78" fmla="*/ 1400632 h 3781151"/>
              <a:gd name="connsiteX79" fmla="*/ 6290206 w 12192000"/>
              <a:gd name="connsiteY79" fmla="*/ 1395045 h 3781151"/>
              <a:gd name="connsiteX80" fmla="*/ 6318021 w 12192000"/>
              <a:gd name="connsiteY80" fmla="*/ 1401415 h 3781151"/>
              <a:gd name="connsiteX81" fmla="*/ 6319318 w 12192000"/>
              <a:gd name="connsiteY81" fmla="*/ 1402047 h 3781151"/>
              <a:gd name="connsiteX82" fmla="*/ 6391161 w 12192000"/>
              <a:gd name="connsiteY82" fmla="*/ 1439443 h 3781151"/>
              <a:gd name="connsiteX83" fmla="*/ 6458507 w 12192000"/>
              <a:gd name="connsiteY83" fmla="*/ 1506631 h 3781151"/>
              <a:gd name="connsiteX84" fmla="*/ 6567007 w 12192000"/>
              <a:gd name="connsiteY84" fmla="*/ 1543856 h 3781151"/>
              <a:gd name="connsiteX85" fmla="*/ 6607554 w 12192000"/>
              <a:gd name="connsiteY85" fmla="*/ 1553791 h 3781151"/>
              <a:gd name="connsiteX86" fmla="*/ 6731017 w 12192000"/>
              <a:gd name="connsiteY86" fmla="*/ 1571341 h 3781151"/>
              <a:gd name="connsiteX87" fmla="*/ 6734116 w 12192000"/>
              <a:gd name="connsiteY87" fmla="*/ 1568435 h 3781151"/>
              <a:gd name="connsiteX88" fmla="*/ 6918249 w 12192000"/>
              <a:gd name="connsiteY88" fmla="*/ 1468691 h 3781151"/>
              <a:gd name="connsiteX89" fmla="*/ 7067518 w 12192000"/>
              <a:gd name="connsiteY89" fmla="*/ 1422257 h 3781151"/>
              <a:gd name="connsiteX90" fmla="*/ 7124203 w 12192000"/>
              <a:gd name="connsiteY90" fmla="*/ 1416853 h 3781151"/>
              <a:gd name="connsiteX91" fmla="*/ 7218949 w 12192000"/>
              <a:gd name="connsiteY91" fmla="*/ 1407112 h 3781151"/>
              <a:gd name="connsiteX92" fmla="*/ 7298895 w 12192000"/>
              <a:gd name="connsiteY92" fmla="*/ 1427110 h 3781151"/>
              <a:gd name="connsiteX93" fmla="*/ 7374497 w 12192000"/>
              <a:gd name="connsiteY93" fmla="*/ 1408155 h 3781151"/>
              <a:gd name="connsiteX94" fmla="*/ 7380250 w 12192000"/>
              <a:gd name="connsiteY94" fmla="*/ 1368474 h 3781151"/>
              <a:gd name="connsiteX95" fmla="*/ 7464957 w 12192000"/>
              <a:gd name="connsiteY95" fmla="*/ 1359648 h 3781151"/>
              <a:gd name="connsiteX96" fmla="*/ 7594747 w 12192000"/>
              <a:gd name="connsiteY96" fmla="*/ 1350130 h 3781151"/>
              <a:gd name="connsiteX97" fmla="*/ 7666555 w 12192000"/>
              <a:gd name="connsiteY97" fmla="*/ 1335529 h 3781151"/>
              <a:gd name="connsiteX98" fmla="*/ 7866007 w 12192000"/>
              <a:gd name="connsiteY98" fmla="*/ 1305544 h 3781151"/>
              <a:gd name="connsiteX99" fmla="*/ 8068308 w 12192000"/>
              <a:gd name="connsiteY99" fmla="*/ 1283051 h 3781151"/>
              <a:gd name="connsiteX100" fmla="*/ 8202385 w 12192000"/>
              <a:gd name="connsiteY100" fmla="*/ 1312300 h 3781151"/>
              <a:gd name="connsiteX101" fmla="*/ 8367138 w 12192000"/>
              <a:gd name="connsiteY101" fmla="*/ 1289211 h 3781151"/>
              <a:gd name="connsiteX102" fmla="*/ 8396799 w 12192000"/>
              <a:gd name="connsiteY102" fmla="*/ 1291584 h 3781151"/>
              <a:gd name="connsiteX103" fmla="*/ 8431415 w 12192000"/>
              <a:gd name="connsiteY103" fmla="*/ 1275098 h 3781151"/>
              <a:gd name="connsiteX104" fmla="*/ 8569515 w 12192000"/>
              <a:gd name="connsiteY104" fmla="*/ 1207037 h 3781151"/>
              <a:gd name="connsiteX105" fmla="*/ 8672452 w 12192000"/>
              <a:gd name="connsiteY105" fmla="*/ 1135782 h 3781151"/>
              <a:gd name="connsiteX106" fmla="*/ 8824768 w 12192000"/>
              <a:gd name="connsiteY106" fmla="*/ 1121217 h 3781151"/>
              <a:gd name="connsiteX107" fmla="*/ 8909609 w 12192000"/>
              <a:gd name="connsiteY107" fmla="*/ 1087532 h 3781151"/>
              <a:gd name="connsiteX108" fmla="*/ 9036318 w 12192000"/>
              <a:gd name="connsiteY108" fmla="*/ 994500 h 3781151"/>
              <a:gd name="connsiteX109" fmla="*/ 9230382 w 12192000"/>
              <a:gd name="connsiteY109" fmla="*/ 955654 h 3781151"/>
              <a:gd name="connsiteX110" fmla="*/ 9286437 w 12192000"/>
              <a:gd name="connsiteY110" fmla="*/ 997858 h 3781151"/>
              <a:gd name="connsiteX111" fmla="*/ 9349089 w 12192000"/>
              <a:gd name="connsiteY111" fmla="*/ 1015184 h 3781151"/>
              <a:gd name="connsiteX112" fmla="*/ 9347314 w 12192000"/>
              <a:gd name="connsiteY112" fmla="*/ 933744 h 3781151"/>
              <a:gd name="connsiteX113" fmla="*/ 9492995 w 12192000"/>
              <a:gd name="connsiteY113" fmla="*/ 830749 h 3781151"/>
              <a:gd name="connsiteX114" fmla="*/ 9568501 w 12192000"/>
              <a:gd name="connsiteY114" fmla="*/ 787793 h 3781151"/>
              <a:gd name="connsiteX115" fmla="*/ 9691686 w 12192000"/>
              <a:gd name="connsiteY115" fmla="*/ 738088 h 3781151"/>
              <a:gd name="connsiteX116" fmla="*/ 9728219 w 12192000"/>
              <a:gd name="connsiteY116" fmla="*/ 719921 h 3781151"/>
              <a:gd name="connsiteX117" fmla="*/ 10080661 w 12192000"/>
              <a:gd name="connsiteY117" fmla="*/ 505423 h 3781151"/>
              <a:gd name="connsiteX118" fmla="*/ 10335073 w 12192000"/>
              <a:gd name="connsiteY118" fmla="*/ 523921 h 3781151"/>
              <a:gd name="connsiteX119" fmla="*/ 10593135 w 12192000"/>
              <a:gd name="connsiteY119" fmla="*/ 467427 h 3781151"/>
              <a:gd name="connsiteX120" fmla="*/ 10655931 w 12192000"/>
              <a:gd name="connsiteY120" fmla="*/ 401632 h 3781151"/>
              <a:gd name="connsiteX121" fmla="*/ 10695298 w 12192000"/>
              <a:gd name="connsiteY121" fmla="*/ 391761 h 3781151"/>
              <a:gd name="connsiteX122" fmla="*/ 10761489 w 12192000"/>
              <a:gd name="connsiteY122" fmla="*/ 380170 h 3781151"/>
              <a:gd name="connsiteX123" fmla="*/ 10853610 w 12192000"/>
              <a:gd name="connsiteY123" fmla="*/ 332449 h 3781151"/>
              <a:gd name="connsiteX124" fmla="*/ 11052930 w 12192000"/>
              <a:gd name="connsiteY124" fmla="*/ 280871 h 3781151"/>
              <a:gd name="connsiteX125" fmla="*/ 11359700 w 12192000"/>
              <a:gd name="connsiteY125" fmla="*/ 158445 h 3781151"/>
              <a:gd name="connsiteX126" fmla="*/ 11672425 w 12192000"/>
              <a:gd name="connsiteY126" fmla="*/ 31452 h 3781151"/>
              <a:gd name="connsiteX127" fmla="*/ 11912086 w 12192000"/>
              <a:gd name="connsiteY127" fmla="*/ 45240 h 37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192000" h="3781151">
                <a:moveTo>
                  <a:pt x="11912086" y="45240"/>
                </a:moveTo>
                <a:cubicBezTo>
                  <a:pt x="11978685" y="44809"/>
                  <a:pt x="12131701" y="5428"/>
                  <a:pt x="12178353" y="0"/>
                </a:cubicBezTo>
                <a:lnTo>
                  <a:pt x="12192000" y="12672"/>
                </a:lnTo>
                <a:lnTo>
                  <a:pt x="12192000" y="3781151"/>
                </a:lnTo>
                <a:lnTo>
                  <a:pt x="0" y="3781151"/>
                </a:lnTo>
                <a:lnTo>
                  <a:pt x="0" y="3053542"/>
                </a:lnTo>
                <a:lnTo>
                  <a:pt x="8171" y="3051191"/>
                </a:lnTo>
                <a:cubicBezTo>
                  <a:pt x="28756" y="3043875"/>
                  <a:pt x="48583" y="3035495"/>
                  <a:pt x="67297" y="3026485"/>
                </a:cubicBezTo>
                <a:cubicBezTo>
                  <a:pt x="89015" y="3055804"/>
                  <a:pt x="155058" y="3003158"/>
                  <a:pt x="156970" y="3066095"/>
                </a:cubicBezTo>
                <a:cubicBezTo>
                  <a:pt x="182504" y="3055761"/>
                  <a:pt x="194363" y="3027142"/>
                  <a:pt x="191925" y="3069149"/>
                </a:cubicBezTo>
                <a:cubicBezTo>
                  <a:pt x="226275" y="3060156"/>
                  <a:pt x="217518" y="3125136"/>
                  <a:pt x="260901" y="3111386"/>
                </a:cubicBezTo>
                <a:cubicBezTo>
                  <a:pt x="237722" y="3013204"/>
                  <a:pt x="375117" y="3046101"/>
                  <a:pt x="408315" y="2967418"/>
                </a:cubicBezTo>
                <a:cubicBezTo>
                  <a:pt x="497601" y="2998081"/>
                  <a:pt x="567973" y="2940149"/>
                  <a:pt x="658076" y="2930787"/>
                </a:cubicBezTo>
                <a:cubicBezTo>
                  <a:pt x="708095" y="2995959"/>
                  <a:pt x="785916" y="2931372"/>
                  <a:pt x="851279" y="2924771"/>
                </a:cubicBezTo>
                <a:cubicBezTo>
                  <a:pt x="916106" y="2907445"/>
                  <a:pt x="960543" y="2837916"/>
                  <a:pt x="1047040" y="2826828"/>
                </a:cubicBezTo>
                <a:cubicBezTo>
                  <a:pt x="1130754" y="2752596"/>
                  <a:pt x="1276437" y="2781431"/>
                  <a:pt x="1377085" y="2735410"/>
                </a:cubicBezTo>
                <a:cubicBezTo>
                  <a:pt x="1444016" y="2785754"/>
                  <a:pt x="1403964" y="2734873"/>
                  <a:pt x="1465015" y="2734757"/>
                </a:cubicBezTo>
                <a:cubicBezTo>
                  <a:pt x="1515376" y="2730917"/>
                  <a:pt x="1612560" y="2724306"/>
                  <a:pt x="1679251" y="2712367"/>
                </a:cubicBezTo>
                <a:cubicBezTo>
                  <a:pt x="1721132" y="2669280"/>
                  <a:pt x="1814171" y="2719581"/>
                  <a:pt x="1865161" y="2663121"/>
                </a:cubicBezTo>
                <a:cubicBezTo>
                  <a:pt x="1885508" y="2647236"/>
                  <a:pt x="1958240" y="2627918"/>
                  <a:pt x="1977927" y="2642448"/>
                </a:cubicBezTo>
                <a:cubicBezTo>
                  <a:pt x="1994313" y="2642169"/>
                  <a:pt x="2009788" y="2630665"/>
                  <a:pt x="2023175" y="2648402"/>
                </a:cubicBezTo>
                <a:cubicBezTo>
                  <a:pt x="2027984" y="2653519"/>
                  <a:pt x="2034136" y="2654134"/>
                  <a:pt x="2040685" y="2652651"/>
                </a:cubicBezTo>
                <a:lnTo>
                  <a:pt x="2057102" y="2645758"/>
                </a:lnTo>
                <a:lnTo>
                  <a:pt x="2052057" y="2618002"/>
                </a:lnTo>
                <a:lnTo>
                  <a:pt x="2052988" y="2617321"/>
                </a:lnTo>
                <a:cubicBezTo>
                  <a:pt x="2058901" y="2612479"/>
                  <a:pt x="2065203" y="2609553"/>
                  <a:pt x="2075835" y="2625051"/>
                </a:cubicBezTo>
                <a:cubicBezTo>
                  <a:pt x="2086915" y="2617266"/>
                  <a:pt x="2090174" y="2605518"/>
                  <a:pt x="2105280" y="2621772"/>
                </a:cubicBezTo>
                <a:cubicBezTo>
                  <a:pt x="2137889" y="2610864"/>
                  <a:pt x="2228682" y="2579548"/>
                  <a:pt x="2271487" y="2559602"/>
                </a:cubicBezTo>
                <a:cubicBezTo>
                  <a:pt x="2329085" y="2546134"/>
                  <a:pt x="2359908" y="2564442"/>
                  <a:pt x="2450874" y="2540963"/>
                </a:cubicBezTo>
                <a:cubicBezTo>
                  <a:pt x="2458291" y="2494924"/>
                  <a:pt x="2488302" y="2535186"/>
                  <a:pt x="2507266" y="2511976"/>
                </a:cubicBezTo>
                <a:cubicBezTo>
                  <a:pt x="2558011" y="2487992"/>
                  <a:pt x="2594040" y="2465160"/>
                  <a:pt x="2641503" y="2426341"/>
                </a:cubicBezTo>
                <a:cubicBezTo>
                  <a:pt x="2651261" y="2338141"/>
                  <a:pt x="2773097" y="2356570"/>
                  <a:pt x="2817182" y="2265557"/>
                </a:cubicBezTo>
                <a:cubicBezTo>
                  <a:pt x="2871451" y="2222306"/>
                  <a:pt x="2898877" y="2247383"/>
                  <a:pt x="2957554" y="2180877"/>
                </a:cubicBezTo>
                <a:cubicBezTo>
                  <a:pt x="2981173" y="2203103"/>
                  <a:pt x="2991267" y="2163934"/>
                  <a:pt x="3003677" y="2154878"/>
                </a:cubicBezTo>
                <a:cubicBezTo>
                  <a:pt x="3016971" y="2140621"/>
                  <a:pt x="3016351" y="2103128"/>
                  <a:pt x="3046876" y="2081296"/>
                </a:cubicBezTo>
                <a:cubicBezTo>
                  <a:pt x="3097864" y="2049348"/>
                  <a:pt x="3203688" y="2064646"/>
                  <a:pt x="3303290" y="1995084"/>
                </a:cubicBezTo>
                <a:cubicBezTo>
                  <a:pt x="3332789" y="1977297"/>
                  <a:pt x="3365695" y="1919146"/>
                  <a:pt x="3395602" y="1893639"/>
                </a:cubicBezTo>
                <a:lnTo>
                  <a:pt x="3430100" y="1867444"/>
                </a:lnTo>
                <a:lnTo>
                  <a:pt x="3437914" y="1869491"/>
                </a:lnTo>
                <a:lnTo>
                  <a:pt x="3438972" y="1871208"/>
                </a:lnTo>
                <a:lnTo>
                  <a:pt x="3547723" y="1831216"/>
                </a:lnTo>
                <a:cubicBezTo>
                  <a:pt x="3552630" y="1827126"/>
                  <a:pt x="3559871" y="1824701"/>
                  <a:pt x="3572350" y="1826069"/>
                </a:cubicBezTo>
                <a:lnTo>
                  <a:pt x="3575291" y="1827289"/>
                </a:lnTo>
                <a:lnTo>
                  <a:pt x="3595183" y="1816299"/>
                </a:lnTo>
                <a:cubicBezTo>
                  <a:pt x="3601515" y="1811585"/>
                  <a:pt x="3607034" y="1805917"/>
                  <a:pt x="3611353" y="1798929"/>
                </a:cubicBezTo>
                <a:cubicBezTo>
                  <a:pt x="3682924" y="1824101"/>
                  <a:pt x="3749808" y="1802343"/>
                  <a:pt x="3825586" y="1798552"/>
                </a:cubicBezTo>
                <a:cubicBezTo>
                  <a:pt x="3916204" y="1785116"/>
                  <a:pt x="4063775" y="1766619"/>
                  <a:pt x="4166327" y="1747015"/>
                </a:cubicBezTo>
                <a:cubicBezTo>
                  <a:pt x="4242504" y="1696035"/>
                  <a:pt x="4349880" y="1693056"/>
                  <a:pt x="4437661" y="1663068"/>
                </a:cubicBezTo>
                <a:cubicBezTo>
                  <a:pt x="4488900" y="1701750"/>
                  <a:pt x="4460066" y="1663570"/>
                  <a:pt x="4510862" y="1665514"/>
                </a:cubicBezTo>
                <a:cubicBezTo>
                  <a:pt x="4494570" y="1625937"/>
                  <a:pt x="4573332" y="1680866"/>
                  <a:pt x="4573217" y="1633854"/>
                </a:cubicBezTo>
                <a:lnTo>
                  <a:pt x="4605137" y="1644474"/>
                </a:lnTo>
                <a:lnTo>
                  <a:pt x="4623509" y="1643919"/>
                </a:lnTo>
                <a:lnTo>
                  <a:pt x="4629310" y="1653854"/>
                </a:lnTo>
                <a:lnTo>
                  <a:pt x="4657404" y="1660247"/>
                </a:lnTo>
                <a:cubicBezTo>
                  <a:pt x="4667829" y="1661084"/>
                  <a:pt x="4678935" y="1660158"/>
                  <a:pt x="4691044" y="1656408"/>
                </a:cubicBezTo>
                <a:cubicBezTo>
                  <a:pt x="4729679" y="1626597"/>
                  <a:pt x="4802640" y="1666115"/>
                  <a:pt x="4850032" y="1626917"/>
                </a:cubicBezTo>
                <a:cubicBezTo>
                  <a:pt x="4868357" y="1616087"/>
                  <a:pt x="4930559" y="1604512"/>
                  <a:pt x="4945654" y="1615689"/>
                </a:cubicBezTo>
                <a:cubicBezTo>
                  <a:pt x="4959310" y="1616030"/>
                  <a:pt x="4973195" y="1608214"/>
                  <a:pt x="4982770" y="1621504"/>
                </a:cubicBezTo>
                <a:cubicBezTo>
                  <a:pt x="4996971" y="1636961"/>
                  <a:pt x="5035380" y="1600988"/>
                  <a:pt x="5034068" y="1622846"/>
                </a:cubicBezTo>
                <a:cubicBezTo>
                  <a:pt x="5061512" y="1597974"/>
                  <a:pt x="5127967" y="1605147"/>
                  <a:pt x="5157133" y="1608775"/>
                </a:cubicBezTo>
                <a:cubicBezTo>
                  <a:pt x="5206729" y="1603324"/>
                  <a:pt x="5295851" y="1596182"/>
                  <a:pt x="5331645" y="1590152"/>
                </a:cubicBezTo>
                <a:cubicBezTo>
                  <a:pt x="5333984" y="1592710"/>
                  <a:pt x="5336792" y="1594964"/>
                  <a:pt x="5339977" y="1596841"/>
                </a:cubicBezTo>
                <a:cubicBezTo>
                  <a:pt x="5358481" y="1607745"/>
                  <a:pt x="5385498" y="1603866"/>
                  <a:pt x="5400314" y="1588177"/>
                </a:cubicBezTo>
                <a:cubicBezTo>
                  <a:pt x="5472382" y="1534711"/>
                  <a:pt x="5542525" y="1525044"/>
                  <a:pt x="5607257" y="1505972"/>
                </a:cubicBezTo>
                <a:cubicBezTo>
                  <a:pt x="5680984" y="1489008"/>
                  <a:pt x="5636802" y="1544517"/>
                  <a:pt x="5725292" y="1490473"/>
                </a:cubicBezTo>
                <a:cubicBezTo>
                  <a:pt x="5737022" y="1505421"/>
                  <a:pt x="5748880" y="1504359"/>
                  <a:pt x="5767898" y="1493335"/>
                </a:cubicBezTo>
                <a:cubicBezTo>
                  <a:pt x="5803852" y="1486328"/>
                  <a:pt x="5805362" y="1528317"/>
                  <a:pt x="5839240" y="1497610"/>
                </a:cubicBezTo>
                <a:lnTo>
                  <a:pt x="5905402" y="1514878"/>
                </a:lnTo>
                <a:cubicBezTo>
                  <a:pt x="5901291" y="1508724"/>
                  <a:pt x="5950204" y="1492204"/>
                  <a:pt x="5964698" y="1489113"/>
                </a:cubicBezTo>
                <a:cubicBezTo>
                  <a:pt x="5995812" y="1486079"/>
                  <a:pt x="5996433" y="1454360"/>
                  <a:pt x="6017881" y="1478726"/>
                </a:cubicBezTo>
                <a:lnTo>
                  <a:pt x="6023244" y="1485861"/>
                </a:lnTo>
                <a:lnTo>
                  <a:pt x="6030193" y="1485330"/>
                </a:lnTo>
                <a:cubicBezTo>
                  <a:pt x="6033618" y="1484104"/>
                  <a:pt x="6034983" y="1481614"/>
                  <a:pt x="6032755" y="1476614"/>
                </a:cubicBezTo>
                <a:cubicBezTo>
                  <a:pt x="6067194" y="1490239"/>
                  <a:pt x="6088466" y="1448679"/>
                  <a:pt x="6114491" y="1435020"/>
                </a:cubicBezTo>
                <a:cubicBezTo>
                  <a:pt x="6142064" y="1449615"/>
                  <a:pt x="6169479" y="1406568"/>
                  <a:pt x="6228089" y="1392213"/>
                </a:cubicBezTo>
                <a:cubicBezTo>
                  <a:pt x="6243312" y="1400769"/>
                  <a:pt x="6253169" y="1398278"/>
                  <a:pt x="6266132" y="1396181"/>
                </a:cubicBezTo>
                <a:lnTo>
                  <a:pt x="6266284" y="1396172"/>
                </a:lnTo>
                <a:lnTo>
                  <a:pt x="6267815" y="1401423"/>
                </a:lnTo>
                <a:cubicBezTo>
                  <a:pt x="6269799" y="1402279"/>
                  <a:pt x="6272864" y="1402139"/>
                  <a:pt x="6277660" y="1400632"/>
                </a:cubicBezTo>
                <a:lnTo>
                  <a:pt x="6290206" y="1395045"/>
                </a:lnTo>
                <a:lnTo>
                  <a:pt x="6318021" y="1401415"/>
                </a:lnTo>
                <a:lnTo>
                  <a:pt x="6319318" y="1402047"/>
                </a:lnTo>
                <a:cubicBezTo>
                  <a:pt x="6334539" y="1420654"/>
                  <a:pt x="6367219" y="1433921"/>
                  <a:pt x="6391161" y="1439443"/>
                </a:cubicBezTo>
                <a:cubicBezTo>
                  <a:pt x="6434439" y="1452557"/>
                  <a:pt x="6407965" y="1524529"/>
                  <a:pt x="6458507" y="1506631"/>
                </a:cubicBezTo>
                <a:cubicBezTo>
                  <a:pt x="6498962" y="1519088"/>
                  <a:pt x="6528008" y="1546659"/>
                  <a:pt x="6567007" y="1543856"/>
                </a:cubicBezTo>
                <a:cubicBezTo>
                  <a:pt x="6576136" y="1561541"/>
                  <a:pt x="6587386" y="1570794"/>
                  <a:pt x="6607554" y="1553791"/>
                </a:cubicBezTo>
                <a:lnTo>
                  <a:pt x="6731017" y="1571341"/>
                </a:lnTo>
                <a:lnTo>
                  <a:pt x="6734116" y="1568435"/>
                </a:lnTo>
                <a:cubicBezTo>
                  <a:pt x="6794984" y="1521745"/>
                  <a:pt x="6859485" y="1498439"/>
                  <a:pt x="6918249" y="1468691"/>
                </a:cubicBezTo>
                <a:cubicBezTo>
                  <a:pt x="7009071" y="1429904"/>
                  <a:pt x="6969691" y="1514055"/>
                  <a:pt x="7067518" y="1422257"/>
                </a:cubicBezTo>
                <a:cubicBezTo>
                  <a:pt x="7087823" y="1439788"/>
                  <a:pt x="7102980" y="1435790"/>
                  <a:pt x="7124203" y="1416853"/>
                </a:cubicBezTo>
                <a:cubicBezTo>
                  <a:pt x="7168915" y="1399637"/>
                  <a:pt x="7184820" y="1455712"/>
                  <a:pt x="7218949" y="1407112"/>
                </a:cubicBezTo>
                <a:cubicBezTo>
                  <a:pt x="7221159" y="1439394"/>
                  <a:pt x="7309021" y="1389335"/>
                  <a:pt x="7298895" y="1427110"/>
                </a:cubicBezTo>
                <a:cubicBezTo>
                  <a:pt x="7337930" y="1443950"/>
                  <a:pt x="7336913" y="1394754"/>
                  <a:pt x="7374497" y="1408155"/>
                </a:cubicBezTo>
                <a:cubicBezTo>
                  <a:pt x="7409515" y="1402378"/>
                  <a:pt x="7344382" y="1383073"/>
                  <a:pt x="7380250" y="1368474"/>
                </a:cubicBezTo>
                <a:cubicBezTo>
                  <a:pt x="7425618" y="1356098"/>
                  <a:pt x="7406453" y="1302042"/>
                  <a:pt x="7464957" y="1359648"/>
                </a:cubicBezTo>
                <a:cubicBezTo>
                  <a:pt x="7505651" y="1327423"/>
                  <a:pt x="7525583" y="1355458"/>
                  <a:pt x="7594747" y="1350130"/>
                </a:cubicBezTo>
                <a:cubicBezTo>
                  <a:pt x="7615403" y="1324130"/>
                  <a:pt x="7639787" y="1325624"/>
                  <a:pt x="7666555" y="1335529"/>
                </a:cubicBezTo>
                <a:cubicBezTo>
                  <a:pt x="7727140" y="1310931"/>
                  <a:pt x="7792616" y="1317938"/>
                  <a:pt x="7866007" y="1305544"/>
                </a:cubicBezTo>
                <a:cubicBezTo>
                  <a:pt x="7934731" y="1261485"/>
                  <a:pt x="7989941" y="1296492"/>
                  <a:pt x="8068308" y="1283051"/>
                </a:cubicBezTo>
                <a:cubicBezTo>
                  <a:pt x="8126898" y="1215106"/>
                  <a:pt x="8140003" y="1333948"/>
                  <a:pt x="8202385" y="1312300"/>
                </a:cubicBezTo>
                <a:cubicBezTo>
                  <a:pt x="8291179" y="1240185"/>
                  <a:pt x="8212592" y="1349983"/>
                  <a:pt x="8367138" y="1289211"/>
                </a:cubicBezTo>
                <a:cubicBezTo>
                  <a:pt x="8373739" y="1279547"/>
                  <a:pt x="8395557" y="1281284"/>
                  <a:pt x="8396799" y="1291584"/>
                </a:cubicBezTo>
                <a:cubicBezTo>
                  <a:pt x="8405909" y="1285698"/>
                  <a:pt x="8423830" y="1260181"/>
                  <a:pt x="8431415" y="1275098"/>
                </a:cubicBezTo>
                <a:cubicBezTo>
                  <a:pt x="8482885" y="1262532"/>
                  <a:pt x="8530450" y="1239094"/>
                  <a:pt x="8569515" y="1207037"/>
                </a:cubicBezTo>
                <a:cubicBezTo>
                  <a:pt x="8676339" y="1206081"/>
                  <a:pt x="8599114" y="1148363"/>
                  <a:pt x="8672452" y="1135782"/>
                </a:cubicBezTo>
                <a:cubicBezTo>
                  <a:pt x="8739379" y="1150433"/>
                  <a:pt x="8752364" y="1119350"/>
                  <a:pt x="8824768" y="1121217"/>
                </a:cubicBezTo>
                <a:cubicBezTo>
                  <a:pt x="8831110" y="1064170"/>
                  <a:pt x="8888407" y="1109066"/>
                  <a:pt x="8909609" y="1087532"/>
                </a:cubicBezTo>
                <a:cubicBezTo>
                  <a:pt x="8969149" y="1135268"/>
                  <a:pt x="8993146" y="1005324"/>
                  <a:pt x="9036318" y="994500"/>
                </a:cubicBezTo>
                <a:cubicBezTo>
                  <a:pt x="9111833" y="985376"/>
                  <a:pt x="9208822" y="1024926"/>
                  <a:pt x="9230382" y="955654"/>
                </a:cubicBezTo>
                <a:cubicBezTo>
                  <a:pt x="9243090" y="978495"/>
                  <a:pt x="9246487" y="1013279"/>
                  <a:pt x="9286437" y="997858"/>
                </a:cubicBezTo>
                <a:cubicBezTo>
                  <a:pt x="9306659" y="1005803"/>
                  <a:pt x="9320841" y="1042286"/>
                  <a:pt x="9349089" y="1015184"/>
                </a:cubicBezTo>
                <a:cubicBezTo>
                  <a:pt x="9297539" y="993073"/>
                  <a:pt x="9365224" y="970697"/>
                  <a:pt x="9347314" y="933744"/>
                </a:cubicBezTo>
                <a:cubicBezTo>
                  <a:pt x="9391763" y="896172"/>
                  <a:pt x="9519876" y="898486"/>
                  <a:pt x="9492995" y="830749"/>
                </a:cubicBezTo>
                <a:cubicBezTo>
                  <a:pt x="9496096" y="785926"/>
                  <a:pt x="9581066" y="832093"/>
                  <a:pt x="9568501" y="787793"/>
                </a:cubicBezTo>
                <a:cubicBezTo>
                  <a:pt x="9605859" y="808858"/>
                  <a:pt x="9643722" y="748912"/>
                  <a:pt x="9691686" y="738088"/>
                </a:cubicBezTo>
                <a:cubicBezTo>
                  <a:pt x="9694957" y="715846"/>
                  <a:pt x="9706184" y="714032"/>
                  <a:pt x="9728219" y="719921"/>
                </a:cubicBezTo>
                <a:cubicBezTo>
                  <a:pt x="9883693" y="691149"/>
                  <a:pt x="10033800" y="417068"/>
                  <a:pt x="10080661" y="505423"/>
                </a:cubicBezTo>
                <a:cubicBezTo>
                  <a:pt x="10117255" y="498450"/>
                  <a:pt x="10251293" y="561343"/>
                  <a:pt x="10335073" y="523921"/>
                </a:cubicBezTo>
                <a:cubicBezTo>
                  <a:pt x="10360847" y="467808"/>
                  <a:pt x="10551101" y="480568"/>
                  <a:pt x="10593135" y="467427"/>
                </a:cubicBezTo>
                <a:cubicBezTo>
                  <a:pt x="10595060" y="434512"/>
                  <a:pt x="10671327" y="446621"/>
                  <a:pt x="10655931" y="401632"/>
                </a:cubicBezTo>
                <a:cubicBezTo>
                  <a:pt x="10660917" y="380361"/>
                  <a:pt x="10682038" y="376266"/>
                  <a:pt x="10695298" y="391761"/>
                </a:cubicBezTo>
                <a:cubicBezTo>
                  <a:pt x="10719777" y="382620"/>
                  <a:pt x="10730799" y="356434"/>
                  <a:pt x="10761489" y="380170"/>
                </a:cubicBezTo>
                <a:cubicBezTo>
                  <a:pt x="10795364" y="368673"/>
                  <a:pt x="10817122" y="293346"/>
                  <a:pt x="10853610" y="332449"/>
                </a:cubicBezTo>
                <a:cubicBezTo>
                  <a:pt x="10869631" y="257157"/>
                  <a:pt x="10985528" y="306780"/>
                  <a:pt x="11052930" y="280871"/>
                </a:cubicBezTo>
                <a:cubicBezTo>
                  <a:pt x="11163601" y="187055"/>
                  <a:pt x="11297851" y="156453"/>
                  <a:pt x="11359700" y="158445"/>
                </a:cubicBezTo>
                <a:cubicBezTo>
                  <a:pt x="11474112" y="90496"/>
                  <a:pt x="11577587" y="55229"/>
                  <a:pt x="11672425" y="31452"/>
                </a:cubicBezTo>
                <a:cubicBezTo>
                  <a:pt x="11764489" y="21683"/>
                  <a:pt x="11827765" y="50482"/>
                  <a:pt x="11912086" y="4524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77F366-7DAE-5EE3-11DC-8060A23039A0}"/>
              </a:ext>
            </a:extLst>
          </p:cNvPr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733647" y="744884"/>
            <a:ext cx="3831529" cy="281979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fr-CA"/>
              <a:t>Les commerces de </a:t>
            </a:r>
            <a:r>
              <a:rPr lang="fr-CA" err="1"/>
              <a:t>sainte-catherine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C75CF9-FD79-1B2F-D244-AC74F1E78A4A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733646" y="3906739"/>
            <a:ext cx="3831529" cy="998162"/>
          </a:xfrm>
        </p:spPr>
        <p:txBody>
          <a:bodyPr>
            <a:normAutofit/>
          </a:bodyPr>
          <a:lstStyle/>
          <a:p>
            <a:pPr algn="l"/>
            <a:r>
              <a:rPr lang="fr-CA"/>
              <a:t>Entre 1930 et 2000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8821" y="492790"/>
            <a:ext cx="6084939" cy="574922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25400" dist="254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Une image contenant texte, Emblème, symbole, écusson&#10;&#10;Description générée automatiquement">
            <a:extLst>
              <a:ext uri="{FF2B5EF4-FFF2-40B4-BE49-F238E27FC236}">
                <a16:creationId xmlns:a16="http://schemas.microsoft.com/office/drawing/2014/main" id="{062DFC31-083C-99D8-2FFC-5EC5916CF59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r="1" b="3332"/>
          <a:stretch/>
        </p:blipFill>
        <p:spPr>
          <a:xfrm>
            <a:off x="5298822" y="492790"/>
            <a:ext cx="6084937" cy="574922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0D0195-A7F5-839B-5569-9927E0730F7C}"/>
              </a:ext>
            </a:extLst>
          </p:cNvPr>
          <p:cNvSpPr txBox="1"/>
          <p:nvPr/>
        </p:nvSpPr>
        <p:spPr>
          <a:xfrm>
            <a:off x="899410" y="5906125"/>
            <a:ext cx="293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/>
              <a:t>Durée: 5 minutes 55 secondes</a:t>
            </a:r>
          </a:p>
        </p:txBody>
      </p:sp>
    </p:spTree>
    <p:extLst>
      <p:ext uri="{BB962C8B-B14F-4D97-AF65-F5344CB8AC3E}">
        <p14:creationId xmlns:p14="http://schemas.microsoft.com/office/powerpoint/2010/main" val="124606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ciel, maison, bâtiment&#10;&#10;Description générée automatiquement">
            <a:extLst>
              <a:ext uri="{FF2B5EF4-FFF2-40B4-BE49-F238E27FC236}">
                <a16:creationId xmlns:a16="http://schemas.microsoft.com/office/drawing/2014/main" id="{21F30269-9D2B-4F49-B742-7798A74299A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0" b="838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56AB1F3E-1602-ADED-217B-54F5C7FD4BB4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877908" y="6447352"/>
            <a:ext cx="4246511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collection André Hamel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2C0188-3FF0-8A91-8606-3BBF1226524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9921" y="117312"/>
            <a:ext cx="12072057" cy="617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fr-CA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Quincaillerie </a:t>
            </a:r>
            <a:r>
              <a:rPr lang="fr-CA" sz="2800" cap="all" spc="600" err="1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J.B.Hamel</a:t>
            </a:r>
            <a:r>
              <a:rPr lang="fr-CA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, </a:t>
            </a:r>
            <a:r>
              <a:rPr lang="fr-CA" sz="20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rue Jolicoeur</a:t>
            </a:r>
          </a:p>
        </p:txBody>
      </p:sp>
    </p:spTree>
    <p:extLst>
      <p:ext uri="{BB962C8B-B14F-4D97-AF65-F5344CB8AC3E}">
        <p14:creationId xmlns:p14="http://schemas.microsoft.com/office/powerpoint/2010/main" val="91069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ransport, camionnette, plein air, véhicule&#10;&#10;Description générée automatiquement">
            <a:extLst>
              <a:ext uri="{FF2B5EF4-FFF2-40B4-BE49-F238E27FC236}">
                <a16:creationId xmlns:a16="http://schemas.microsoft.com/office/drawing/2014/main" id="{1E2194AD-9934-C49C-6413-CDA3F34CB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D563F4-6083-D019-BCD7-5EB041C0E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346366" cy="914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Charcuterie </a:t>
            </a:r>
            <a:r>
              <a:rPr lang="en-US" err="1">
                <a:solidFill>
                  <a:srgbClr val="FFFFFF"/>
                </a:solidFill>
              </a:rPr>
              <a:t>d’Édouard</a:t>
            </a:r>
            <a:r>
              <a:rPr lang="en-US">
                <a:solidFill>
                  <a:srgbClr val="FFFFFF"/>
                </a:solidFill>
              </a:rPr>
              <a:t> Juneau, </a:t>
            </a:r>
            <a:r>
              <a:rPr lang="en-US" sz="2000">
                <a:solidFill>
                  <a:srgbClr val="FFFFFF"/>
                </a:solidFill>
              </a:rPr>
              <a:t>rue </a:t>
            </a:r>
            <a:r>
              <a:rPr lang="en-US" sz="2000" err="1">
                <a:solidFill>
                  <a:srgbClr val="FFFFFF"/>
                </a:solidFill>
              </a:rPr>
              <a:t>Jolicoeur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023E745-A8AA-A065-34B7-CDA97AD7284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385538" y="6447352"/>
            <a:ext cx="4738881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collection Josée </a:t>
            </a:r>
            <a:r>
              <a:rPr lang="fr-CA" err="1">
                <a:solidFill>
                  <a:schemeClr val="bg1"/>
                </a:solidFill>
              </a:rPr>
              <a:t>Roseberry</a:t>
            </a:r>
            <a:endParaRPr lang="fr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7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véhicule, Véhicule terrestre, roue&#10;&#10;Description générée automatiquement">
            <a:extLst>
              <a:ext uri="{FF2B5EF4-FFF2-40B4-BE49-F238E27FC236}">
                <a16:creationId xmlns:a16="http://schemas.microsoft.com/office/drawing/2014/main" id="{E0C56F9A-F568-DE3E-063A-E9CBB00A1D34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b="27431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AED89A-DC72-7810-42A7-A694D8512B5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81777" y="0"/>
            <a:ext cx="10211337" cy="6895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La </a:t>
            </a:r>
            <a:r>
              <a:rPr lang="en-US" err="1">
                <a:solidFill>
                  <a:srgbClr val="FFFFFF"/>
                </a:solidFill>
              </a:rPr>
              <a:t>caisse</a:t>
            </a:r>
            <a:r>
              <a:rPr lang="en-US">
                <a:solidFill>
                  <a:srgbClr val="FFFFFF"/>
                </a:solidFill>
              </a:rPr>
              <a:t> Populaire, </a:t>
            </a:r>
            <a:r>
              <a:rPr lang="en-US" sz="2000">
                <a:solidFill>
                  <a:srgbClr val="FFFFFF"/>
                </a:solidFill>
              </a:rPr>
              <a:t>8 rue </a:t>
            </a:r>
            <a:r>
              <a:rPr lang="en-US" sz="2000" err="1">
                <a:solidFill>
                  <a:srgbClr val="FFFFFF"/>
                </a:solidFill>
              </a:rPr>
              <a:t>jolicoeur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7893287-0178-5C1F-8336-A98056D957A9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70740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025019-A49F-3876-23E4-92804463A1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5459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EECDCD4C-416C-1ABA-67C2-6C11DEF1AA1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984232" y="6394015"/>
            <a:ext cx="7207767" cy="463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Ville Sainte-Catherine-de-la-Jacques-Cartier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F19A66-83EA-DEAD-2EFF-F13D3DB41D6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666" y="-378328"/>
            <a:ext cx="9592989" cy="138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Assurance Guay, Bussières &amp; Ass, </a:t>
            </a:r>
            <a:r>
              <a:rPr lang="en-US" sz="20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rue </a:t>
            </a:r>
            <a:r>
              <a:rPr lang="en-US" sz="2000" cap="all" spc="600" err="1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Jolicoeur</a:t>
            </a:r>
            <a:endParaRPr lang="en-US" sz="2000" cap="all" spc="600">
              <a:solidFill>
                <a:schemeClr val="bg1"/>
              </a:solidFill>
              <a:latin typeface="+mj-lt"/>
              <a:ea typeface="Batang" panose="02030600000101010101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048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3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6" name="Ink 5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76" name="Ink 5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bâtiment, maison&#10;&#10;Description générée automatiquement">
            <a:extLst>
              <a:ext uri="{FF2B5EF4-FFF2-40B4-BE49-F238E27FC236}">
                <a16:creationId xmlns:a16="http://schemas.microsoft.com/office/drawing/2014/main" id="{D53590D2-545D-EEE5-CBB5-7832DBF267A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6BE3A66-D43F-9262-42B8-8B587EED579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9921" y="117312"/>
            <a:ext cx="12072057" cy="477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 err="1">
                <a:latin typeface="+mj-lt"/>
                <a:ea typeface="Batang" panose="02030600000101010101" pitchFamily="18" charset="-127"/>
                <a:cs typeface="+mj-cs"/>
              </a:rPr>
              <a:t>Magasins</a:t>
            </a:r>
            <a:r>
              <a:rPr lang="en-US" sz="2800" cap="all" spc="600">
                <a:latin typeface="+mj-lt"/>
                <a:ea typeface="Batang" panose="02030600000101010101" pitchFamily="18" charset="-127"/>
                <a:cs typeface="+mj-cs"/>
              </a:rPr>
              <a:t> de </a:t>
            </a:r>
            <a:r>
              <a:rPr lang="en-US" sz="2800" cap="all" spc="600" err="1">
                <a:latin typeface="+mj-lt"/>
                <a:ea typeface="Batang" panose="02030600000101010101" pitchFamily="18" charset="-127"/>
                <a:cs typeface="+mj-cs"/>
              </a:rPr>
              <a:t>cyprien</a:t>
            </a:r>
            <a:r>
              <a:rPr lang="en-US" sz="2800" cap="all" spc="600">
                <a:latin typeface="+mj-lt"/>
                <a:ea typeface="Batang" panose="02030600000101010101" pitchFamily="18" charset="-127"/>
                <a:cs typeface="+mj-cs"/>
              </a:rPr>
              <a:t> Paré, </a:t>
            </a:r>
            <a:r>
              <a:rPr lang="en-US" sz="2000" cap="all" spc="600">
                <a:latin typeface="+mj-lt"/>
                <a:ea typeface="Batang" panose="02030600000101010101" pitchFamily="18" charset="-127"/>
                <a:cs typeface="+mj-cs"/>
              </a:rPr>
              <a:t>rue </a:t>
            </a:r>
            <a:r>
              <a:rPr lang="en-US" sz="2000" cap="all" spc="600" err="1">
                <a:latin typeface="+mj-lt"/>
                <a:ea typeface="Batang" panose="02030600000101010101" pitchFamily="18" charset="-127"/>
                <a:cs typeface="+mj-cs"/>
              </a:rPr>
              <a:t>jolicoeur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.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ADA55531-0616-3D56-CBEA-90DE854CE4E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6199859" y="6502149"/>
            <a:ext cx="6141493" cy="4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Collection Joseph-</a:t>
            </a:r>
            <a:r>
              <a:rPr lang="en-US" spc="160" err="1">
                <a:solidFill>
                  <a:schemeClr val="tx1"/>
                </a:solidFill>
              </a:rPr>
              <a:t>Albani</a:t>
            </a:r>
            <a:r>
              <a:rPr lang="en-US" spc="160">
                <a:solidFill>
                  <a:schemeClr val="tx1"/>
                </a:solidFill>
              </a:rPr>
              <a:t> Pélisson</a:t>
            </a:r>
          </a:p>
        </p:txBody>
      </p:sp>
    </p:spTree>
    <p:extLst>
      <p:ext uri="{BB962C8B-B14F-4D97-AF65-F5344CB8AC3E}">
        <p14:creationId xmlns:p14="http://schemas.microsoft.com/office/powerpoint/2010/main" val="85809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bâtiment, Véhicule terrestre&#10;&#10;Description générée automatiquement">
            <a:extLst>
              <a:ext uri="{FF2B5EF4-FFF2-40B4-BE49-F238E27FC236}">
                <a16:creationId xmlns:a16="http://schemas.microsoft.com/office/drawing/2014/main" id="{EB2B7F2F-72C6-D193-82F9-E74B2A00089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" b="1852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E3242DF-D751-7E41-9CB5-BA26EC8DCA6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9921" y="117312"/>
            <a:ext cx="12072057" cy="937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 err="1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Cordonier</a:t>
            </a:r>
            <a:r>
              <a:rPr lang="en-US" sz="2800" cap="all" spc="600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 </a:t>
            </a:r>
            <a:r>
              <a:rPr lang="en-US" sz="2800" cap="all" spc="600" err="1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côté</a:t>
            </a:r>
            <a:r>
              <a:rPr lang="en-US" sz="2800" cap="all" spc="600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 et </a:t>
            </a:r>
            <a:r>
              <a:rPr lang="en-US" sz="2800" cap="all" spc="600" err="1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marché</a:t>
            </a:r>
            <a:r>
              <a:rPr lang="en-US" sz="2800" cap="all" spc="600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 </a:t>
            </a:r>
            <a:r>
              <a:rPr lang="en-US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Bowles</a:t>
            </a:r>
            <a:r>
              <a:rPr lang="en-US" sz="2800" cap="all" spc="600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,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n-US" sz="2000" cap="all" spc="600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rue </a:t>
            </a:r>
            <a:r>
              <a:rPr lang="en-US" sz="2000" cap="all" spc="600" err="1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jolicoeur</a:t>
            </a:r>
            <a:r>
              <a:rPr lang="en-US" sz="2800" cap="all" spc="600">
                <a:solidFill>
                  <a:schemeClr val="tx2"/>
                </a:solidFill>
                <a:latin typeface="+mj-lt"/>
                <a:ea typeface="Batang" panose="02030600000101010101" pitchFamily="18" charset="-127"/>
                <a:cs typeface="+mj-cs"/>
              </a:rPr>
              <a:t>.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31A3D87B-B8A6-E82F-CEF4-BF22B8AB12B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6199859" y="6502149"/>
            <a:ext cx="6141493" cy="4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Collection Joseph-</a:t>
            </a:r>
            <a:r>
              <a:rPr lang="en-US" spc="160" err="1">
                <a:solidFill>
                  <a:schemeClr val="tx1"/>
                </a:solidFill>
              </a:rPr>
              <a:t>Albani</a:t>
            </a:r>
            <a:r>
              <a:rPr lang="en-US" spc="160">
                <a:solidFill>
                  <a:schemeClr val="tx1"/>
                </a:solidFill>
              </a:rPr>
              <a:t> Pélisson</a:t>
            </a:r>
          </a:p>
        </p:txBody>
      </p:sp>
    </p:spTree>
    <p:extLst>
      <p:ext uri="{BB962C8B-B14F-4D97-AF65-F5344CB8AC3E}">
        <p14:creationId xmlns:p14="http://schemas.microsoft.com/office/powerpoint/2010/main" val="29213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8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maison, propriété&#10;&#10;Description générée automatiquement">
            <a:extLst>
              <a:ext uri="{FF2B5EF4-FFF2-40B4-BE49-F238E27FC236}">
                <a16:creationId xmlns:a16="http://schemas.microsoft.com/office/drawing/2014/main" id="{A2153E5F-BC6E-7331-E0A1-4FD33978D645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-46039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AE7F0F3B-85EB-159A-79D7-19620529F7E0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6060" y="0"/>
            <a:ext cx="8512448" cy="5848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Garage Henri Marcotte</a:t>
            </a:r>
          </a:p>
        </p:txBody>
      </p:sp>
      <p:sp>
        <p:nvSpPr>
          <p:cNvPr id="2" name="Sous-titre 2">
            <a:extLst>
              <a:ext uri="{FF2B5EF4-FFF2-40B4-BE49-F238E27FC236}">
                <a16:creationId xmlns:a16="http://schemas.microsoft.com/office/drawing/2014/main" id="{AD79E7FA-8B15-4766-BAC7-9154AFAA431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154552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roue, transport, pneu, véhicule&#10;&#10;Description générée automatiquement">
            <a:extLst>
              <a:ext uri="{FF2B5EF4-FFF2-40B4-BE49-F238E27FC236}">
                <a16:creationId xmlns:a16="http://schemas.microsoft.com/office/drawing/2014/main" id="{0DCB6CA5-B963-58E5-24F1-1B6B4A0153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"/>
            <a:ext cx="12192000" cy="6856581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70888094-05BF-8699-DFC2-E232305F92D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2488" y="-2603"/>
            <a:ext cx="8512448" cy="5872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Les </a:t>
            </a:r>
            <a:r>
              <a:rPr lang="en-US" err="1">
                <a:solidFill>
                  <a:srgbClr val="FFFFFF"/>
                </a:solidFill>
              </a:rPr>
              <a:t>huiles</a:t>
            </a:r>
            <a:r>
              <a:rPr lang="en-US">
                <a:solidFill>
                  <a:srgbClr val="FFFFFF"/>
                </a:solidFill>
              </a:rPr>
              <a:t> Laurent </a:t>
            </a:r>
            <a:r>
              <a:rPr lang="en-US" err="1">
                <a:solidFill>
                  <a:srgbClr val="FFFFFF"/>
                </a:solidFill>
              </a:rPr>
              <a:t>mar</a:t>
            </a:r>
            <a:r>
              <a:rPr lang="en-US" err="1">
                <a:solidFill>
                  <a:schemeClr val="tx1"/>
                </a:solidFill>
              </a:rPr>
              <a:t>cotte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0599DD1-075D-16F8-F192-E3CFF9EE619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7105338" y="6545881"/>
            <a:ext cx="5040602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collection Michel Marcotte</a:t>
            </a:r>
          </a:p>
        </p:txBody>
      </p:sp>
    </p:spTree>
    <p:extLst>
      <p:ext uri="{BB962C8B-B14F-4D97-AF65-F5344CB8AC3E}">
        <p14:creationId xmlns:p14="http://schemas.microsoft.com/office/powerpoint/2010/main" val="390722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voiture, véhicule, texte&#10;&#10;Description générée automatiquement">
            <a:extLst>
              <a:ext uri="{FF2B5EF4-FFF2-40B4-BE49-F238E27FC236}">
                <a16:creationId xmlns:a16="http://schemas.microsoft.com/office/drawing/2014/main" id="{5CA7FE18-866B-620A-912D-5EEEDB59730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1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C81979CC-71FB-E107-FF4E-A41D6F5A5FD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282885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maison, bâtiment&#10;&#10;Description générée automatiquement">
            <a:extLst>
              <a:ext uri="{FF2B5EF4-FFF2-40B4-BE49-F238E27FC236}">
                <a16:creationId xmlns:a16="http://schemas.microsoft.com/office/drawing/2014/main" id="{AF030056-0DFD-5BF8-F3DE-3291DD20C8F4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7" b="14045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B4351-F851-98EC-4E34-B9F599D3C1D5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0" y="0"/>
            <a:ext cx="12145940" cy="11092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La </a:t>
            </a:r>
            <a:r>
              <a:rPr lang="en-US" err="1">
                <a:solidFill>
                  <a:srgbClr val="FFFFFF"/>
                </a:solidFill>
              </a:rPr>
              <a:t>caisse</a:t>
            </a:r>
            <a:r>
              <a:rPr lang="en-US">
                <a:solidFill>
                  <a:srgbClr val="FFFFFF"/>
                </a:solidFill>
              </a:rPr>
              <a:t> Populaire, </a:t>
            </a:r>
            <a:r>
              <a:rPr lang="en-US" sz="2000">
                <a:solidFill>
                  <a:srgbClr val="FFFFFF"/>
                </a:solidFill>
              </a:rPr>
              <a:t>intersection </a:t>
            </a:r>
            <a:r>
              <a:rPr lang="en-US" sz="2000" err="1">
                <a:solidFill>
                  <a:srgbClr val="FFFFFF"/>
                </a:solidFill>
              </a:rPr>
              <a:t>Jolicoeur</a:t>
            </a:r>
            <a:r>
              <a:rPr lang="en-US" sz="2000">
                <a:solidFill>
                  <a:srgbClr val="FFFFFF"/>
                </a:solidFill>
              </a:rPr>
              <a:t> et Laurier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7A0185D-6EC2-9904-D62A-9713BFAF3CA7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113155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Espace réservé du contenu 8" descr="Une image contenant plein air, ciel, propriété, maison&#10;&#10;Description générée automatiquement">
            <a:extLst>
              <a:ext uri="{FF2B5EF4-FFF2-40B4-BE49-F238E27FC236}">
                <a16:creationId xmlns:a16="http://schemas.microsoft.com/office/drawing/2014/main" id="{905FE3C7-C78D-C51C-B31E-BD153BC42D5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" b="22626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327D693-B2F7-1966-639F-1A2021BAB75B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-1" y="0"/>
            <a:ext cx="11497457" cy="8694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>
                <a:solidFill>
                  <a:srgbClr val="FFFFFF"/>
                </a:solidFill>
              </a:rPr>
              <a:t>Garage municipal et la salle municipal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200">
                <a:solidFill>
                  <a:srgbClr val="FFFFFF"/>
                </a:solidFill>
              </a:rPr>
              <a:t>rue louis-</a:t>
            </a:r>
            <a:r>
              <a:rPr lang="en-US" sz="2200" err="1">
                <a:solidFill>
                  <a:srgbClr val="FFFFFF"/>
                </a:solidFill>
              </a:rPr>
              <a:t>jolliet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430391D7-C97D-772C-F9E9-8D9B1C54D19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11635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EF7D2E8-5F8A-4E0B-9647-8072A94A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A6E2CC-84C1-424C-A664-BC849F6D0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33668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C502C8-64A0-9821-4F77-E1E7FA43FA05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28675" y="5791201"/>
            <a:ext cx="10534650" cy="6096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err="1"/>
              <a:t>Coopérative</a:t>
            </a:r>
            <a:r>
              <a:rPr lang="en-US"/>
              <a:t> Agricole, </a:t>
            </a:r>
            <a:r>
              <a:rPr lang="en-US" sz="2000"/>
              <a:t>rue laurier</a:t>
            </a:r>
          </a:p>
        </p:txBody>
      </p:sp>
      <p:pic>
        <p:nvPicPr>
          <p:cNvPr id="5" name="Espace réservé du contenu 4" descr="Une image contenant texte, écriture manuscrite, Rectangle, maison&#10;&#10;Description générée automatiquement">
            <a:extLst>
              <a:ext uri="{FF2B5EF4-FFF2-40B4-BE49-F238E27FC236}">
                <a16:creationId xmlns:a16="http://schemas.microsoft.com/office/drawing/2014/main" id="{7C2074A4-1014-7F03-7454-90A1FF610B4E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7577" r="52345" b="11398"/>
          <a:stretch/>
        </p:blipFill>
        <p:spPr>
          <a:xfrm>
            <a:off x="2548328" y="81766"/>
            <a:ext cx="6595672" cy="4756046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9E855E2F-C2C6-76B5-FC5A-642E628677D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91134" y="6447352"/>
            <a:ext cx="6233285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/>
              <a:t>Crédit photo: Ville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341171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ciel, arbre, herbe&#10;&#10;Description générée automatiquement">
            <a:extLst>
              <a:ext uri="{FF2B5EF4-FFF2-40B4-BE49-F238E27FC236}">
                <a16:creationId xmlns:a16="http://schemas.microsoft.com/office/drawing/2014/main" id="{47BC9990-1336-5987-452A-08716A714F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1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BFAB67-3947-1CD5-D3C2-BFC2EA04D3DA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0" y="-2"/>
            <a:ext cx="9713626" cy="6295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Camping deux </a:t>
            </a:r>
            <a:r>
              <a:rPr lang="en-US" err="1">
                <a:solidFill>
                  <a:srgbClr val="FFFFFF"/>
                </a:solidFill>
              </a:rPr>
              <a:t>ruisseaux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000">
                <a:solidFill>
                  <a:srgbClr val="FFFFFF"/>
                </a:solidFill>
              </a:rPr>
              <a:t>rue Laurier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1E6859EC-265E-DAC7-EC25-F383F332132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441808" y="6545881"/>
            <a:ext cx="4704131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collection </a:t>
            </a:r>
            <a:r>
              <a:rPr lang="en-US" spc="160" err="1">
                <a:solidFill>
                  <a:schemeClr val="bg1"/>
                </a:solidFill>
              </a:rPr>
              <a:t>Siméon</a:t>
            </a:r>
            <a:r>
              <a:rPr lang="en-US" spc="160">
                <a:solidFill>
                  <a:schemeClr val="bg1"/>
                </a:solidFill>
              </a:rPr>
              <a:t> Boucher</a:t>
            </a:r>
          </a:p>
        </p:txBody>
      </p:sp>
    </p:spTree>
    <p:extLst>
      <p:ext uri="{BB962C8B-B14F-4D97-AF65-F5344CB8AC3E}">
        <p14:creationId xmlns:p14="http://schemas.microsoft.com/office/powerpoint/2010/main" val="370229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bâtiment, plein air, nuage, ciel&#10;&#10;Description générée automatiquement">
            <a:extLst>
              <a:ext uri="{FF2B5EF4-FFF2-40B4-BE49-F238E27FC236}">
                <a16:creationId xmlns:a16="http://schemas.microsoft.com/office/drawing/2014/main" id="{11919541-737B-4617-1DE6-4AC57C4CDA9F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14218"/>
          <a:stretch/>
        </p:blipFill>
        <p:spPr>
          <a:xfrm>
            <a:off x="0" y="37980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EA0C45-F40F-526C-EF52-714E980E58C7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15033" y="4756477"/>
            <a:ext cx="8512448" cy="13843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>
                <a:solidFill>
                  <a:srgbClr val="FFFFFF"/>
                </a:solidFill>
              </a:rPr>
              <a:t>La caisse populaire Desjardins, </a:t>
            </a:r>
            <a:r>
              <a:rPr lang="fr-CA" sz="2000">
                <a:solidFill>
                  <a:srgbClr val="FFFFFF"/>
                </a:solidFill>
              </a:rPr>
              <a:t>rue </a:t>
            </a:r>
            <a:r>
              <a:rPr lang="fr-CA" sz="2000" err="1">
                <a:solidFill>
                  <a:srgbClr val="FFFFFF"/>
                </a:solidFill>
              </a:rPr>
              <a:t>montcalm</a:t>
            </a:r>
            <a:endParaRPr lang="fr-CA" sz="2000">
              <a:solidFill>
                <a:srgbClr val="FFFFFF"/>
              </a:solidFill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64C5D3AF-03C2-7C13-2B0D-187C65E8FD5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349217" y="6380991"/>
            <a:ext cx="6141493" cy="477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Collection Fonds des </a:t>
            </a:r>
            <a:r>
              <a:rPr lang="en-US" spc="160" err="1">
                <a:solidFill>
                  <a:srgbClr val="FFFFFF"/>
                </a:solidFill>
              </a:rPr>
              <a:t>Caisses</a:t>
            </a:r>
            <a:r>
              <a:rPr lang="en-US" spc="160">
                <a:solidFill>
                  <a:srgbClr val="FFFFFF"/>
                </a:solidFill>
              </a:rPr>
              <a:t> </a:t>
            </a:r>
            <a:r>
              <a:rPr lang="en-US" spc="160" err="1">
                <a:solidFill>
                  <a:srgbClr val="FFFFFF"/>
                </a:solidFill>
              </a:rPr>
              <a:t>populaires</a:t>
            </a:r>
            <a:endParaRPr lang="en-US" spc="16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78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bâtiment, arbre, maison&#10;&#10;Description générée automatiquement">
            <a:extLst>
              <a:ext uri="{FF2B5EF4-FFF2-40B4-BE49-F238E27FC236}">
                <a16:creationId xmlns:a16="http://schemas.microsoft.com/office/drawing/2014/main" id="{D44F97D2-8002-C942-A194-460EA1CE30A0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>
          <a:xfrm>
            <a:off x="-2" y="10"/>
            <a:ext cx="12191999" cy="6857989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B3BDC622-4EB1-8669-8F08-D88702549FA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047914" y="6447352"/>
            <a:ext cx="5076505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tx1"/>
                </a:solidFill>
              </a:rPr>
              <a:t>Crédit photo: collection Joseph-Albani Pélisson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F6F71E-46BC-A9D4-9C73-1B971110887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581" y="5931328"/>
            <a:ext cx="11952135" cy="617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fr-CA" sz="2800" cap="all" spc="600">
                <a:solidFill>
                  <a:srgbClr val="FF0000"/>
                </a:solidFill>
                <a:latin typeface="+mj-lt"/>
                <a:ea typeface="Batang" panose="02030600000101010101" pitchFamily="18" charset="-127"/>
                <a:cs typeface="+mj-cs"/>
              </a:rPr>
              <a:t>Motel/hôtel Riviera, </a:t>
            </a:r>
            <a:r>
              <a:rPr lang="fr-CA" sz="20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rue Montcalm</a:t>
            </a:r>
          </a:p>
        </p:txBody>
      </p:sp>
    </p:spTree>
    <p:extLst>
      <p:ext uri="{BB962C8B-B14F-4D97-AF65-F5344CB8AC3E}">
        <p14:creationId xmlns:p14="http://schemas.microsoft.com/office/powerpoint/2010/main" val="34257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bâtiment, plein air&#10;&#10;Description générée automatiquement">
            <a:extLst>
              <a:ext uri="{FF2B5EF4-FFF2-40B4-BE49-F238E27FC236}">
                <a16:creationId xmlns:a16="http://schemas.microsoft.com/office/drawing/2014/main" id="{80173CFF-6195-2D1C-B360-22B1A4230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2C24B8-DDBE-7A51-4A2D-34B35742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49" y="162286"/>
            <a:ext cx="8512448" cy="587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Les fours à </a:t>
            </a:r>
            <a:r>
              <a:rPr lang="en-US" err="1">
                <a:solidFill>
                  <a:srgbClr val="FFFFFF"/>
                </a:solidFill>
              </a:rPr>
              <a:t>charbon</a:t>
            </a:r>
            <a:r>
              <a:rPr lang="en-US">
                <a:solidFill>
                  <a:srgbClr val="FFFFFF"/>
                </a:solidFill>
              </a:rPr>
              <a:t> de </a:t>
            </a:r>
            <a:r>
              <a:rPr lang="en-US" err="1">
                <a:solidFill>
                  <a:srgbClr val="FFFFFF"/>
                </a:solidFill>
              </a:rPr>
              <a:t>bois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EB9FA8F-C071-1161-EB8A-37CA6AAA040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95080" y="6267472"/>
            <a:ext cx="4764249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collection Monique Picard</a:t>
            </a:r>
          </a:p>
        </p:txBody>
      </p:sp>
    </p:spTree>
    <p:extLst>
      <p:ext uri="{BB962C8B-B14F-4D97-AF65-F5344CB8AC3E}">
        <p14:creationId xmlns:p14="http://schemas.microsoft.com/office/powerpoint/2010/main" val="296861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arbre, ciel, Photographie aérienne&#10;&#10;Description générée automatiquement">
            <a:extLst>
              <a:ext uri="{FF2B5EF4-FFF2-40B4-BE49-F238E27FC236}">
                <a16:creationId xmlns:a16="http://schemas.microsoft.com/office/drawing/2014/main" id="{5DA871D6-4DB8-E574-7D99-3830C8D21E77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 b="1826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F852031-B136-790E-E1B0-A532DC069D0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-1" y="0"/>
            <a:ext cx="10298243" cy="8694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err="1">
                <a:solidFill>
                  <a:schemeClr val="tx1"/>
                </a:solidFill>
              </a:rPr>
              <a:t>Casse-croûte</a:t>
            </a:r>
            <a:r>
              <a:rPr lang="en-US" sz="3100">
                <a:solidFill>
                  <a:schemeClr val="tx1"/>
                </a:solidFill>
              </a:rPr>
              <a:t> des </a:t>
            </a:r>
            <a:r>
              <a:rPr lang="en-US" sz="3100" err="1">
                <a:solidFill>
                  <a:schemeClr val="tx1"/>
                </a:solidFill>
              </a:rPr>
              <a:t>Érables</a:t>
            </a:r>
            <a:r>
              <a:rPr lang="en-US" err="1">
                <a:solidFill>
                  <a:schemeClr val="tx1"/>
                </a:solidFill>
              </a:rPr>
              <a:t>,</a:t>
            </a:r>
            <a:r>
              <a:rPr lang="en-US" sz="2200" err="1">
                <a:solidFill>
                  <a:schemeClr val="tx1"/>
                </a:solidFill>
              </a:rPr>
              <a:t>intersection</a:t>
            </a:r>
            <a:r>
              <a:rPr lang="en-US" sz="2200">
                <a:solidFill>
                  <a:schemeClr val="tx1"/>
                </a:solidFill>
              </a:rPr>
              <a:t> </a:t>
            </a:r>
            <a:r>
              <a:rPr lang="en-US" sz="2200">
                <a:solidFill>
                  <a:schemeClr val="bg1"/>
                </a:solidFill>
              </a:rPr>
              <a:t>route des </a:t>
            </a:r>
            <a:r>
              <a:rPr lang="en-US" sz="2200" err="1">
                <a:solidFill>
                  <a:schemeClr val="bg1"/>
                </a:solidFill>
              </a:rPr>
              <a:t>érables</a:t>
            </a:r>
            <a:r>
              <a:rPr lang="en-US" sz="2200">
                <a:solidFill>
                  <a:schemeClr val="bg1"/>
                </a:solidFill>
              </a:rPr>
              <a:t> et de </a:t>
            </a:r>
            <a:r>
              <a:rPr lang="en-US" sz="2200" err="1">
                <a:solidFill>
                  <a:schemeClr val="bg1"/>
                </a:solidFill>
              </a:rPr>
              <a:t>fossambault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B8F303-A1E9-1F32-9944-D848996D4F3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150308" y="6545881"/>
            <a:ext cx="4995632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321986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arbre, ciel, nuage&#10;&#10;Description générée automatiquement">
            <a:extLst>
              <a:ext uri="{FF2B5EF4-FFF2-40B4-BE49-F238E27FC236}">
                <a16:creationId xmlns:a16="http://schemas.microsoft.com/office/drawing/2014/main" id="{BB5423BF-DBAE-F1F5-CBD2-F7CF5DB035C4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-2" y="10"/>
            <a:ext cx="12191999" cy="6857989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E4063445-DFE2-0629-C3A2-5DD4EDAA81ED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450111" y="6447352"/>
            <a:ext cx="4674308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Fonds Jean-Marie Cossette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B31B37E-7773-3A0D-FAD2-5ADA8098748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9921" y="117312"/>
            <a:ext cx="12072057" cy="617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fr-CA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Foyer </a:t>
            </a:r>
            <a:r>
              <a:rPr lang="fr-CA" sz="2800" cap="all" spc="600" err="1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Lanouette</a:t>
            </a:r>
            <a:r>
              <a:rPr lang="fr-CA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, </a:t>
            </a:r>
            <a:r>
              <a:rPr lang="fr-CA" sz="20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route de </a:t>
            </a:r>
            <a:r>
              <a:rPr lang="fr-CA" sz="2000" cap="all" spc="600" err="1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Fossambault</a:t>
            </a:r>
            <a:endParaRPr lang="fr-CA" sz="2000" cap="all" spc="600">
              <a:solidFill>
                <a:schemeClr val="bg1"/>
              </a:solidFill>
              <a:latin typeface="+mj-lt"/>
              <a:ea typeface="Batang" panose="02030600000101010101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792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texte, arbre, ciel&#10;&#10;Description générée automatiquement">
            <a:extLst>
              <a:ext uri="{FF2B5EF4-FFF2-40B4-BE49-F238E27FC236}">
                <a16:creationId xmlns:a16="http://schemas.microsoft.com/office/drawing/2014/main" id="{59E8C2A8-33B6-9B7A-D083-E0F1EDCF8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 b="3583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E22EA3-55CF-EC50-C750-AC96F27B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261"/>
            <a:ext cx="11913226" cy="751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Transport marc </a:t>
            </a:r>
            <a:r>
              <a:rPr lang="en-US" err="1">
                <a:solidFill>
                  <a:srgbClr val="FFFFFF"/>
                </a:solidFill>
              </a:rPr>
              <a:t>juneau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000">
                <a:solidFill>
                  <a:srgbClr val="FFFFFF"/>
                </a:solidFill>
              </a:rPr>
              <a:t>route de </a:t>
            </a:r>
            <a:r>
              <a:rPr lang="en-US" sz="2000" err="1">
                <a:solidFill>
                  <a:srgbClr val="FFFFFF"/>
                </a:solidFill>
              </a:rPr>
              <a:t>fossambault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B7AF42E-458A-9FB9-7D0D-01D64D96D1B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35121" y="6387392"/>
            <a:ext cx="4689298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collection J Gauvin-Juneau</a:t>
            </a:r>
          </a:p>
        </p:txBody>
      </p:sp>
    </p:spTree>
    <p:extLst>
      <p:ext uri="{BB962C8B-B14F-4D97-AF65-F5344CB8AC3E}">
        <p14:creationId xmlns:p14="http://schemas.microsoft.com/office/powerpoint/2010/main" val="42238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ein air, arbre, maison, herbe&#10;&#10;Description générée automatiquement">
            <a:extLst>
              <a:ext uri="{FF2B5EF4-FFF2-40B4-BE49-F238E27FC236}">
                <a16:creationId xmlns:a16="http://schemas.microsoft.com/office/drawing/2014/main" id="{2E065764-104B-DDEA-1A00-11B069441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4" b="1621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1591C71-528B-7C3F-DC95-CDEA7A7A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261"/>
            <a:ext cx="11913226" cy="49431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>
                <a:solidFill>
                  <a:srgbClr val="FFFFFF"/>
                </a:solidFill>
              </a:rPr>
              <a:t>Route de </a:t>
            </a:r>
            <a:r>
              <a:rPr lang="en-US" err="1">
                <a:solidFill>
                  <a:srgbClr val="FFFFFF"/>
                </a:solidFill>
              </a:rPr>
              <a:t>Fossambault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B943596E-524F-AE23-E54E-7588FCF4471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50111" y="6447352"/>
            <a:ext cx="4674308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278211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ein air, arbre, Véhicule terrestre, véhicule&#10;&#10;Description générée automatiquement">
            <a:extLst>
              <a:ext uri="{FF2B5EF4-FFF2-40B4-BE49-F238E27FC236}">
                <a16:creationId xmlns:a16="http://schemas.microsoft.com/office/drawing/2014/main" id="{D6166F45-1FDF-17D2-1590-5CDF56721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CB43D1F-B5FE-7A6D-8C6E-C8B22BCD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261"/>
            <a:ext cx="11913226" cy="751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Route de </a:t>
            </a:r>
            <a:r>
              <a:rPr lang="en-US" err="1">
                <a:solidFill>
                  <a:srgbClr val="FFFFFF"/>
                </a:solidFill>
              </a:rPr>
              <a:t>Fossambault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BD59B17-9559-EB94-AF96-EFC486A83BC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50111" y="6447352"/>
            <a:ext cx="4674308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330392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9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9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neige, bâtiment, ciel&#10;&#10;Description générée automatiquement">
            <a:extLst>
              <a:ext uri="{FF2B5EF4-FFF2-40B4-BE49-F238E27FC236}">
                <a16:creationId xmlns:a16="http://schemas.microsoft.com/office/drawing/2014/main" id="{27CF2B47-00E0-C8D5-27BD-F47442D9B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4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954417-3569-4380-B281-45782B44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123" y="477079"/>
            <a:ext cx="7367664" cy="6621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Hôtel de </a:t>
            </a:r>
            <a:r>
              <a:rPr lang="en-US" err="1">
                <a:solidFill>
                  <a:srgbClr val="FFFFFF"/>
                </a:solidFill>
              </a:rPr>
              <a:t>ville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000">
                <a:solidFill>
                  <a:srgbClr val="FFFFFF"/>
                </a:solidFill>
              </a:rPr>
              <a:t>rue rouleau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68A5E81-3D5B-37FF-71A0-D932CD18A67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181916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ein air, nuage, ciel, arbre&#10;&#10;Description générée automatiquement">
            <a:extLst>
              <a:ext uri="{FF2B5EF4-FFF2-40B4-BE49-F238E27FC236}">
                <a16:creationId xmlns:a16="http://schemas.microsoft.com/office/drawing/2014/main" id="{0973A66A-EFE9-A9F7-A06E-E1AF9FFFF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15515286-F144-D36B-A882-0D562EB5B76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50111" y="6447352"/>
            <a:ext cx="4674308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Fonds Jean-Marie Cossette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E9E633-01FA-766E-25BD-FFB6A0E631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921" y="117312"/>
            <a:ext cx="12072057" cy="617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fr-CA" sz="2800" cap="all" spc="600">
                <a:latin typeface="+mj-lt"/>
                <a:ea typeface="Batang" panose="02030600000101010101" pitchFamily="18" charset="-127"/>
                <a:cs typeface="+mj-cs"/>
              </a:rPr>
              <a:t>Hôtel/motel </a:t>
            </a:r>
            <a:r>
              <a:rPr lang="fr-CA" sz="2800" cap="all" spc="600" err="1">
                <a:latin typeface="+mj-lt"/>
                <a:ea typeface="Batang" panose="02030600000101010101" pitchFamily="18" charset="-127"/>
                <a:cs typeface="+mj-cs"/>
              </a:rPr>
              <a:t>Fossambault</a:t>
            </a:r>
            <a:r>
              <a:rPr lang="fr-CA" sz="2800" cap="all" spc="600">
                <a:latin typeface="+mj-lt"/>
                <a:ea typeface="Batang" panose="02030600000101010101" pitchFamily="18" charset="-127"/>
                <a:cs typeface="+mj-cs"/>
              </a:rPr>
              <a:t>, </a:t>
            </a:r>
            <a:r>
              <a:rPr lang="fr-CA" sz="2000" cap="all" spc="600">
                <a:latin typeface="+mj-lt"/>
                <a:ea typeface="Batang" panose="02030600000101010101" pitchFamily="18" charset="-127"/>
                <a:cs typeface="+mj-cs"/>
              </a:rPr>
              <a:t>route de </a:t>
            </a:r>
            <a:r>
              <a:rPr lang="fr-CA" sz="2000" cap="all" spc="600" err="1">
                <a:latin typeface="+mj-lt"/>
                <a:ea typeface="Batang" panose="02030600000101010101" pitchFamily="18" charset="-127"/>
                <a:cs typeface="+mj-cs"/>
              </a:rPr>
              <a:t>Fossambault</a:t>
            </a:r>
            <a:endParaRPr lang="fr-CA" sz="2000" cap="all" spc="600">
              <a:latin typeface="+mj-lt"/>
              <a:ea typeface="Batang" panose="02030600000101010101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596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véhicule, Véhicule terrestre, route&#10;&#10;Description générée automatiquement">
            <a:extLst>
              <a:ext uri="{FF2B5EF4-FFF2-40B4-BE49-F238E27FC236}">
                <a16:creationId xmlns:a16="http://schemas.microsoft.com/office/drawing/2014/main" id="{8100E376-F839-ACEE-EB52-C79787FA8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3" b="4652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0F2C8BF-71BF-55B7-AD61-843F6E553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261"/>
            <a:ext cx="11913226" cy="751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Route de </a:t>
            </a:r>
            <a:r>
              <a:rPr lang="en-US" err="1">
                <a:solidFill>
                  <a:srgbClr val="FFFFFF"/>
                </a:solidFill>
              </a:rPr>
              <a:t>Fossambault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795E1405-230E-408B-CA82-CE6CB968880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50111" y="6447352"/>
            <a:ext cx="4674308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1723383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ein air, route, voiture, arbre&#10;&#10;Description générée automatiquement">
            <a:extLst>
              <a:ext uri="{FF2B5EF4-FFF2-40B4-BE49-F238E27FC236}">
                <a16:creationId xmlns:a16="http://schemas.microsoft.com/office/drawing/2014/main" id="{735CED89-F9FF-17CA-BDC4-9821EB908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2354E7E-FD0B-617A-29CB-317A2B66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261"/>
            <a:ext cx="11913226" cy="7518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Route de </a:t>
            </a:r>
            <a:r>
              <a:rPr lang="en-US" err="1">
                <a:solidFill>
                  <a:srgbClr val="FFFFFF"/>
                </a:solidFill>
              </a:rPr>
              <a:t>Fossambault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692BCB13-D0CF-843B-DD5C-074A624ED62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7450111" y="6447352"/>
            <a:ext cx="4674308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404778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arbre, route, maison&#10;&#10;Description générée automatiquement">
            <a:extLst>
              <a:ext uri="{FF2B5EF4-FFF2-40B4-BE49-F238E27FC236}">
                <a16:creationId xmlns:a16="http://schemas.microsoft.com/office/drawing/2014/main" id="{73AA477B-5704-0964-1484-B5425B537D5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3"/>
          <a:stretch/>
        </p:blipFill>
        <p:spPr>
          <a:xfrm>
            <a:off x="0" y="11"/>
            <a:ext cx="12192000" cy="6857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27B8B3-FE2D-12BB-B639-91B90AF676B5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57398" y="132305"/>
            <a:ext cx="9841041" cy="5848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Station service, </a:t>
            </a:r>
            <a:r>
              <a:rPr lang="en-US" sz="2200">
                <a:solidFill>
                  <a:srgbClr val="FFFFFF"/>
                </a:solidFill>
              </a:rPr>
              <a:t>route de </a:t>
            </a:r>
            <a:r>
              <a:rPr lang="en-US" sz="2200" err="1">
                <a:solidFill>
                  <a:srgbClr val="FFFFFF"/>
                </a:solidFill>
              </a:rPr>
              <a:t>fossambault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9E0A2B36-6751-8A04-21AE-46164D9406C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180289" y="6545882"/>
            <a:ext cx="4965651" cy="312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379238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arbre, herbe, voiture&#10;&#10;Description générée automatiquement">
            <a:extLst>
              <a:ext uri="{FF2B5EF4-FFF2-40B4-BE49-F238E27FC236}">
                <a16:creationId xmlns:a16="http://schemas.microsoft.com/office/drawing/2014/main" id="{01C7022B-348A-5031-3FEC-5CAE3456959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5" b="8768"/>
          <a:stretch/>
        </p:blipFill>
        <p:spPr>
          <a:xfrm>
            <a:off x="0" y="11"/>
            <a:ext cx="12192000" cy="6857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E7B9190-F1C2-B4ED-F5F5-26E8BE93EE4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2408" y="701931"/>
            <a:ext cx="8512448" cy="5848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>
                <a:solidFill>
                  <a:srgbClr val="FFFFFF"/>
                </a:solidFill>
              </a:rPr>
              <a:t>Garage Marcotte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200">
                <a:solidFill>
                  <a:srgbClr val="FFFFFF"/>
                </a:solidFill>
              </a:rPr>
              <a:t>route de </a:t>
            </a:r>
            <a:r>
              <a:rPr lang="en-US" sz="2200" err="1">
                <a:solidFill>
                  <a:srgbClr val="FFFFFF"/>
                </a:solidFill>
              </a:rPr>
              <a:t>Fossambault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C9FF14-05A5-92E5-E4CE-304FD4DAB95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540052" y="6545881"/>
            <a:ext cx="4605888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Fonds Jean-Marie-Cossette</a:t>
            </a:r>
          </a:p>
        </p:txBody>
      </p:sp>
    </p:spTree>
    <p:extLst>
      <p:ext uri="{BB962C8B-B14F-4D97-AF65-F5344CB8AC3E}">
        <p14:creationId xmlns:p14="http://schemas.microsoft.com/office/powerpoint/2010/main" val="373290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Panneau d’affichage, texte&#10;&#10;Description générée automatiquement">
            <a:extLst>
              <a:ext uri="{FF2B5EF4-FFF2-40B4-BE49-F238E27FC236}">
                <a16:creationId xmlns:a16="http://schemas.microsoft.com/office/drawing/2014/main" id="{2ECF6F8E-4212-86E3-C7FE-06B65ABFB41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" b="1788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A933F43-9103-3E58-1AF1-240D442F603B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322291" y="6050249"/>
            <a:ext cx="8512448" cy="5848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Intersection route de </a:t>
            </a:r>
            <a:r>
              <a:rPr lang="en-US" sz="2000" err="1">
                <a:solidFill>
                  <a:srgbClr val="FFFFFF"/>
                </a:solidFill>
              </a:rPr>
              <a:t>Fossambault</a:t>
            </a:r>
            <a:r>
              <a:rPr lang="en-US" sz="2000">
                <a:solidFill>
                  <a:srgbClr val="FFFFFF"/>
                </a:solidFill>
              </a:rPr>
              <a:t> et Jacques-Cartier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5B73E7-D198-5313-099C-89F39E9C933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47515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arbre, plein air, voiture, véhicule&#10;&#10;Description générée automatiquement">
            <a:extLst>
              <a:ext uri="{FF2B5EF4-FFF2-40B4-BE49-F238E27FC236}">
                <a16:creationId xmlns:a16="http://schemas.microsoft.com/office/drawing/2014/main" id="{943F55DC-7C88-1B18-EB80-E111A5F2774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D4221854-61FF-CB27-19FA-1F727437790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195279" y="6545881"/>
            <a:ext cx="4950661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</a:t>
            </a:r>
            <a:r>
              <a:rPr lang="en-US" spc="160">
                <a:solidFill>
                  <a:schemeClr val="bg1"/>
                </a:solidFill>
              </a:rPr>
              <a:t>Fonds Jean-Marie Cossette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07DCA39-6C7A-AFBE-7927-B0FF60AEEA0A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-1" y="0"/>
            <a:ext cx="10298243" cy="8694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err="1">
                <a:solidFill>
                  <a:schemeClr val="bg1"/>
                </a:solidFill>
              </a:rPr>
              <a:t>Casse-croûte</a:t>
            </a:r>
            <a:r>
              <a:rPr lang="en-US" sz="3100">
                <a:solidFill>
                  <a:schemeClr val="bg1"/>
                </a:solidFill>
              </a:rPr>
              <a:t> Marcotte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sz="2200">
                <a:solidFill>
                  <a:schemeClr val="bg1"/>
                </a:solidFill>
              </a:rPr>
              <a:t>route de  </a:t>
            </a:r>
            <a:r>
              <a:rPr lang="en-US" sz="2200" err="1">
                <a:solidFill>
                  <a:schemeClr val="bg1"/>
                </a:solidFill>
              </a:rPr>
              <a:t>fossambault</a:t>
            </a: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4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bâtiment, ciel, arbre&#10;&#10;Description générée automatiquement">
            <a:extLst>
              <a:ext uri="{FF2B5EF4-FFF2-40B4-BE49-F238E27FC236}">
                <a16:creationId xmlns:a16="http://schemas.microsoft.com/office/drawing/2014/main" id="{65C961AD-05F6-860A-4EC2-69D5623C14A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b="15917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1C880417-E655-5B72-0F7A-3688898FDB3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Ville de Sainte-Catherine-de-la-Jacques-Cartier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31E065A-A50F-6204-1EAE-5AB29EF82DF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-1" y="0"/>
            <a:ext cx="10298243" cy="8694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err="1">
                <a:solidFill>
                  <a:schemeClr val="tx1"/>
                </a:solidFill>
              </a:rPr>
              <a:t>Menuiserie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Donat</a:t>
            </a:r>
            <a:r>
              <a:rPr lang="en-US">
                <a:solidFill>
                  <a:schemeClr val="tx1"/>
                </a:solidFill>
              </a:rPr>
              <a:t> Gauvin, </a:t>
            </a:r>
            <a:r>
              <a:rPr lang="en-US" sz="2000">
                <a:solidFill>
                  <a:schemeClr val="tx1"/>
                </a:solidFill>
              </a:rPr>
              <a:t>rue Vanier</a:t>
            </a:r>
          </a:p>
        </p:txBody>
      </p:sp>
    </p:spTree>
    <p:extLst>
      <p:ext uri="{BB962C8B-B14F-4D97-AF65-F5344CB8AC3E}">
        <p14:creationId xmlns:p14="http://schemas.microsoft.com/office/powerpoint/2010/main" val="175671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plein air, herbe, ciel, bâtiment&#10;&#10;Description générée automatiquement">
            <a:extLst>
              <a:ext uri="{FF2B5EF4-FFF2-40B4-BE49-F238E27FC236}">
                <a16:creationId xmlns:a16="http://schemas.microsoft.com/office/drawing/2014/main" id="{41B51D9D-AC16-D4CC-B42D-1A38D36C73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 b="12682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3BF42D8-EF28-EE4F-6726-BDAE9974C90A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-1" y="0"/>
            <a:ext cx="10298243" cy="8694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>
                <a:solidFill>
                  <a:schemeClr val="tx1"/>
                </a:solidFill>
              </a:rPr>
              <a:t>Restaurant la </a:t>
            </a:r>
            <a:r>
              <a:rPr lang="en-US" sz="3100" err="1">
                <a:solidFill>
                  <a:schemeClr val="tx1"/>
                </a:solidFill>
              </a:rPr>
              <a:t>Goulée</a:t>
            </a:r>
            <a:r>
              <a:rPr lang="en-US">
                <a:solidFill>
                  <a:schemeClr val="tx1"/>
                </a:solidFill>
              </a:rPr>
              <a:t>, </a:t>
            </a:r>
            <a:r>
              <a:rPr lang="en-US" sz="2200">
                <a:solidFill>
                  <a:schemeClr val="tx1"/>
                </a:solidFill>
              </a:rPr>
              <a:t>route de </a:t>
            </a:r>
            <a:r>
              <a:rPr lang="en-US" sz="2200" err="1">
                <a:solidFill>
                  <a:schemeClr val="tx1"/>
                </a:solidFill>
              </a:rPr>
              <a:t>Fossambault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0FD99336-F238-9931-E696-2F3B09AED69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314699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Espace réservé du contenu 8" descr="Une image contenant texte, plein air, véhicule, Véhicule terrestre&#10;&#10;Description générée automatiquement">
            <a:extLst>
              <a:ext uri="{FF2B5EF4-FFF2-40B4-BE49-F238E27FC236}">
                <a16:creationId xmlns:a16="http://schemas.microsoft.com/office/drawing/2014/main" id="{B403856E-A7DF-EC91-E265-263903753597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308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ECBE30C1-FCBA-5D51-CC55-F86B260C400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265889" y="6545881"/>
            <a:ext cx="5880051" cy="424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Collection Joseph-</a:t>
            </a:r>
            <a:r>
              <a:rPr lang="en-US" spc="160" err="1">
                <a:solidFill>
                  <a:schemeClr val="tx1"/>
                </a:solidFill>
              </a:rPr>
              <a:t>Albani</a:t>
            </a:r>
            <a:r>
              <a:rPr lang="en-US" spc="160">
                <a:solidFill>
                  <a:schemeClr val="tx1"/>
                </a:solidFill>
              </a:rPr>
              <a:t> Pélisson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109FF42-B759-5303-3215-5934D66EF2B6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49355" y="1004615"/>
            <a:ext cx="11996585" cy="5819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>
                <a:solidFill>
                  <a:schemeClr val="bg1"/>
                </a:solidFill>
              </a:rPr>
              <a:t>Restaurant chez Pélis</a:t>
            </a:r>
            <a:r>
              <a:rPr lang="en-US" sz="3100">
                <a:solidFill>
                  <a:schemeClr val="tx1"/>
                </a:solidFill>
              </a:rPr>
              <a:t>son et la </a:t>
            </a:r>
            <a:r>
              <a:rPr lang="en-US" sz="3100" err="1">
                <a:solidFill>
                  <a:schemeClr val="bg1"/>
                </a:solidFill>
              </a:rPr>
              <a:t>ferblanterie</a:t>
            </a:r>
            <a:r>
              <a:rPr lang="en-US" sz="3100">
                <a:solidFill>
                  <a:schemeClr val="bg1"/>
                </a:solidFill>
              </a:rPr>
              <a:t> </a:t>
            </a:r>
            <a:r>
              <a:rPr lang="en-US" sz="3100" err="1">
                <a:solidFill>
                  <a:schemeClr val="bg1"/>
                </a:solidFill>
              </a:rPr>
              <a:t>Adélard</a:t>
            </a:r>
            <a:r>
              <a:rPr lang="en-US" sz="3100">
                <a:solidFill>
                  <a:schemeClr val="bg1"/>
                </a:solidFill>
              </a:rPr>
              <a:t> </a:t>
            </a:r>
            <a:r>
              <a:rPr lang="en-US" sz="3100">
                <a:solidFill>
                  <a:schemeClr val="tx1"/>
                </a:solidFill>
              </a:rPr>
              <a:t>Lafond</a:t>
            </a:r>
            <a:r>
              <a:rPr lang="en-US">
                <a:solidFill>
                  <a:schemeClr val="tx1"/>
                </a:solidFill>
              </a:rPr>
              <a:t>, </a:t>
            </a:r>
            <a:r>
              <a:rPr lang="en-US" sz="2200">
                <a:solidFill>
                  <a:schemeClr val="tx1"/>
                </a:solidFill>
              </a:rPr>
              <a:t>route de </a:t>
            </a:r>
            <a:r>
              <a:rPr lang="en-US" sz="2200" err="1">
                <a:solidFill>
                  <a:schemeClr val="bg1"/>
                </a:solidFill>
              </a:rPr>
              <a:t>Fossambault</a:t>
            </a: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0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véhicule, Véhicule terrestre, roue&#10;&#10;Description générée automatiquement">
            <a:extLst>
              <a:ext uri="{FF2B5EF4-FFF2-40B4-BE49-F238E27FC236}">
                <a16:creationId xmlns:a16="http://schemas.microsoft.com/office/drawing/2014/main" id="{CEB2BD39-C068-4385-6656-15D4067B6DC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2099" b="1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8B0F578D-E347-9A2F-8630-787AD72C457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3374" y="0"/>
            <a:ext cx="11174200" cy="8094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Le service </a:t>
            </a:r>
            <a:r>
              <a:rPr lang="en-US" err="1">
                <a:solidFill>
                  <a:schemeClr val="tx1"/>
                </a:solidFill>
              </a:rPr>
              <a:t>d’Incendie</a:t>
            </a:r>
            <a:r>
              <a:rPr lang="en-US">
                <a:solidFill>
                  <a:schemeClr val="tx1"/>
                </a:solidFill>
              </a:rPr>
              <a:t>, </a:t>
            </a:r>
            <a:r>
              <a:rPr lang="en-US" sz="2000">
                <a:solidFill>
                  <a:schemeClr val="tx1"/>
                </a:solidFill>
              </a:rPr>
              <a:t>rue Jacques-Cartier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F964C049-6BE4-2363-3065-B8FCAA05CF4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368557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arbre, ciel, maison&#10;&#10;Description générée automatiquement">
            <a:extLst>
              <a:ext uri="{FF2B5EF4-FFF2-40B4-BE49-F238E27FC236}">
                <a16:creationId xmlns:a16="http://schemas.microsoft.com/office/drawing/2014/main" id="{93302876-64DC-255C-9778-301F366885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0F77D68-5381-5DBB-CEA1-8E38D25716E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-149"/>
            <a:ext cx="12072057" cy="6845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Épicerie Casino, </a:t>
            </a:r>
            <a:r>
              <a:rPr lang="en-US" sz="20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Route de </a:t>
            </a:r>
            <a:r>
              <a:rPr lang="en-US" sz="20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fossambault</a:t>
            </a:r>
            <a:endParaRPr lang="en-US" sz="2000" cap="all" spc="600">
              <a:solidFill>
                <a:srgbClr val="FFFFFF"/>
              </a:solidFill>
              <a:latin typeface="+mj-lt"/>
              <a:ea typeface="Batang" panose="02030600000101010101" pitchFamily="18" charset="-127"/>
              <a:cs typeface="+mj-cs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BC872ED1-707C-DF19-C9D3-1F68BC24469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585022" y="6545881"/>
            <a:ext cx="4560917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60488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maison, plein air, herbe, arbre&#10;&#10;Description générée automatiquement">
            <a:extLst>
              <a:ext uri="{FF2B5EF4-FFF2-40B4-BE49-F238E27FC236}">
                <a16:creationId xmlns:a16="http://schemas.microsoft.com/office/drawing/2014/main" id="{AEB8D6DE-2EA0-6C3B-C16D-CD9905BE5D41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6" b="906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5F18879-19A5-F7B2-5327-7824BAC19BA4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2408" y="447099"/>
            <a:ext cx="11235126" cy="5848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>
                <a:solidFill>
                  <a:srgbClr val="FFFFFF"/>
                </a:solidFill>
              </a:rPr>
              <a:t>Garage ET RESTAURANT Oasis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200">
                <a:solidFill>
                  <a:srgbClr val="FFFFFF"/>
                </a:solidFill>
              </a:rPr>
              <a:t>intersection route </a:t>
            </a:r>
            <a:r>
              <a:rPr lang="en-US" sz="2200" err="1">
                <a:solidFill>
                  <a:srgbClr val="FFFFFF"/>
                </a:solidFill>
              </a:rPr>
              <a:t>Fossambault</a:t>
            </a:r>
            <a:r>
              <a:rPr lang="en-US" sz="2200">
                <a:solidFill>
                  <a:srgbClr val="FFFFFF"/>
                </a:solidFill>
              </a:rPr>
              <a:t> et route </a:t>
            </a:r>
            <a:r>
              <a:rPr lang="en-US" sz="2200" err="1">
                <a:solidFill>
                  <a:srgbClr val="FFFFFF"/>
                </a:solidFill>
              </a:rPr>
              <a:t>Duchesnay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B53EF2-8FCE-0BBB-CD7E-8A97296305E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74964" y="6488668"/>
            <a:ext cx="4517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pc="160"/>
              <a:t>Crédit photo: collection Lise Cloutier</a:t>
            </a:r>
          </a:p>
        </p:txBody>
      </p:sp>
    </p:spTree>
    <p:extLst>
      <p:ext uri="{BB962C8B-B14F-4D97-AF65-F5344CB8AC3E}">
        <p14:creationId xmlns:p14="http://schemas.microsoft.com/office/powerpoint/2010/main" val="426863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ein air, ciel, arbre, route&#10;&#10;Description générée automatiquement">
            <a:extLst>
              <a:ext uri="{FF2B5EF4-FFF2-40B4-BE49-F238E27FC236}">
                <a16:creationId xmlns:a16="http://schemas.microsoft.com/office/drawing/2014/main" id="{198A1DF1-B6A7-C4E3-CFB8-904E008B292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2DD13D3-DB93-95F0-BE9F-5054734A19A6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3941" y="88452"/>
            <a:ext cx="8225580" cy="138437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Restaurant Satellite, </a:t>
            </a:r>
            <a:r>
              <a:rPr lang="en-US" sz="2000">
                <a:solidFill>
                  <a:srgbClr val="FFFFFF"/>
                </a:solidFill>
              </a:rPr>
              <a:t>intersection route de </a:t>
            </a:r>
            <a:r>
              <a:rPr lang="en-US" sz="2000" err="1">
                <a:solidFill>
                  <a:srgbClr val="FFFFFF"/>
                </a:solidFill>
              </a:rPr>
              <a:t>Fossambault</a:t>
            </a:r>
            <a:r>
              <a:rPr lang="en-US" sz="2000">
                <a:solidFill>
                  <a:srgbClr val="FFFFFF"/>
                </a:solidFill>
              </a:rPr>
              <a:t> et </a:t>
            </a:r>
            <a:r>
              <a:rPr lang="en-US" sz="2000" err="1">
                <a:solidFill>
                  <a:srgbClr val="FFFFFF"/>
                </a:solidFill>
              </a:rPr>
              <a:t>Duchesnay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DA98E9AA-04D2-4696-7BA4-727538F44B2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77124" y="1994402"/>
            <a:ext cx="6141493" cy="1308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pc="160">
              <a:solidFill>
                <a:srgbClr val="FFFF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6D3B92-6DD8-4DEC-96B3-3D1EFFAFBBC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80780" y="6488668"/>
            <a:ext cx="7111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5506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transport, véhicule, Véhicule terrestre&#10;&#10;Description générée automatiquement">
            <a:extLst>
              <a:ext uri="{FF2B5EF4-FFF2-40B4-BE49-F238E27FC236}">
                <a16:creationId xmlns:a16="http://schemas.microsoft.com/office/drawing/2014/main" id="{EF4467C8-4F09-5D65-4DC6-371E32D93CD7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21" y="104932"/>
            <a:ext cx="12191979" cy="685799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607EBEF-83B9-9517-02B8-F2C65757F40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9921" y="117312"/>
            <a:ext cx="12072057" cy="138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La compagnie autobus Drolet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offre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tous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les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jours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différents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départs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entre Québec et le lac Saint-Joseph.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7EF26822-34B1-DB3D-32DF-4E06F68683C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349217" y="6380991"/>
            <a:ext cx="6141493" cy="47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Collection Joseph-</a:t>
            </a:r>
            <a:r>
              <a:rPr lang="en-US" spc="160" err="1">
                <a:solidFill>
                  <a:srgbClr val="FFFFFF"/>
                </a:solidFill>
              </a:rPr>
              <a:t>Albani</a:t>
            </a:r>
            <a:r>
              <a:rPr lang="en-US" spc="160">
                <a:solidFill>
                  <a:srgbClr val="FFFFFF"/>
                </a:solidFill>
              </a:rPr>
              <a:t> Pélisson</a:t>
            </a:r>
          </a:p>
        </p:txBody>
      </p:sp>
    </p:spTree>
    <p:extLst>
      <p:ext uri="{BB962C8B-B14F-4D97-AF65-F5344CB8AC3E}">
        <p14:creationId xmlns:p14="http://schemas.microsoft.com/office/powerpoint/2010/main" val="3424450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sol, arbre, noir et blanc&#10;&#10;Description générée automatiquement">
            <a:extLst>
              <a:ext uri="{FF2B5EF4-FFF2-40B4-BE49-F238E27FC236}">
                <a16:creationId xmlns:a16="http://schemas.microsoft.com/office/drawing/2014/main" id="{EC81B1B5-1CC9-5B19-3011-33EF4ACEAC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01C13D-07A0-429E-49CB-388713D96D2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77123" y="477079"/>
            <a:ext cx="8512448" cy="13843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L’autobus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Drolet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lors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des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réparations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de la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côte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à Savard </a:t>
            </a:r>
            <a:r>
              <a:rPr lang="en-US" sz="2800" cap="all" spc="600" err="1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en</a:t>
            </a:r>
            <a:r>
              <a:rPr lang="en-US" sz="28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 1948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BF2AEF46-B72A-FB70-6AB9-A729C19F344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984232" y="6394015"/>
            <a:ext cx="8512447" cy="463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Ville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66941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5440670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3C4105-6F31-7FCB-E752-175A7EF6398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773408" y="992094"/>
            <a:ext cx="3760499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Route saint-</a:t>
            </a:r>
            <a:r>
              <a:rPr lang="en-US" err="1"/>
              <a:t>denys</a:t>
            </a:r>
            <a:r>
              <a:rPr lang="en-US"/>
              <a:t>-</a:t>
            </a:r>
            <a:r>
              <a:rPr lang="en-US" err="1"/>
              <a:t>garneau</a:t>
            </a:r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BA65C32-8C79-8E02-6318-F6D93F04C9D2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39869" y="192999"/>
            <a:ext cx="4548862" cy="66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4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arbre, herbe, Lopin de terre&#10;&#10;Description générée automatiquement">
            <a:extLst>
              <a:ext uri="{FF2B5EF4-FFF2-40B4-BE49-F238E27FC236}">
                <a16:creationId xmlns:a16="http://schemas.microsoft.com/office/drawing/2014/main" id="{F34A0338-C360-C4D2-E224-D26965AC6CA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45F046-7301-8234-6B9C-3F167181C02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7417" y="342168"/>
            <a:ext cx="10328621" cy="6771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Camping </a:t>
            </a:r>
            <a:r>
              <a:rPr lang="en-US" err="1">
                <a:solidFill>
                  <a:srgbClr val="FFFFFF"/>
                </a:solidFill>
              </a:rPr>
              <a:t>drolet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000">
                <a:solidFill>
                  <a:srgbClr val="FFFFFF"/>
                </a:solidFill>
              </a:rPr>
              <a:t>rue saint-</a:t>
            </a:r>
            <a:r>
              <a:rPr lang="en-US" sz="2000" err="1">
                <a:solidFill>
                  <a:srgbClr val="FFFFFF"/>
                </a:solidFill>
              </a:rPr>
              <a:t>denys</a:t>
            </a:r>
            <a:r>
              <a:rPr lang="en-US" sz="2000">
                <a:solidFill>
                  <a:srgbClr val="FFFFFF"/>
                </a:solidFill>
              </a:rPr>
              <a:t>-Garneau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0A8CBF31-3F68-F45D-C3BB-E7423375E60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105338" y="6545881"/>
            <a:ext cx="5040602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54239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plein air, arbre, ciel&#10;&#10;Description générée automatiquement">
            <a:extLst>
              <a:ext uri="{FF2B5EF4-FFF2-40B4-BE49-F238E27FC236}">
                <a16:creationId xmlns:a16="http://schemas.microsoft.com/office/drawing/2014/main" id="{58BAF6A9-F82C-A53B-A8CA-5D39098893B9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35EFC0B-194E-5A6C-8DBF-D7692F44D951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0" y="0"/>
            <a:ext cx="9099030" cy="13843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ENTREPRISE DE POMMES DE TERRE, </a:t>
            </a:r>
            <a:r>
              <a:rPr lang="en-US" sz="2000">
                <a:solidFill>
                  <a:schemeClr val="tx1"/>
                </a:solidFill>
              </a:rPr>
              <a:t>rue saint-</a:t>
            </a:r>
            <a:r>
              <a:rPr lang="en-US" sz="2000" err="1">
                <a:solidFill>
                  <a:schemeClr val="tx1"/>
                </a:solidFill>
              </a:rPr>
              <a:t>denys</a:t>
            </a:r>
            <a:r>
              <a:rPr lang="en-US" sz="2000">
                <a:solidFill>
                  <a:schemeClr val="tx1"/>
                </a:solidFill>
              </a:rPr>
              <a:t>-Garneau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F07AF18-3455-29A9-8460-02F165FBB40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105338" y="6545881"/>
            <a:ext cx="5040602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167291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herbe, arbre, nuage&#10;&#10;Description générée automatiquement">
            <a:extLst>
              <a:ext uri="{FF2B5EF4-FFF2-40B4-BE49-F238E27FC236}">
                <a16:creationId xmlns:a16="http://schemas.microsoft.com/office/drawing/2014/main" id="{A592FA96-F349-0B9C-18C1-3D2F4003209E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 b="6531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5A954CA-65BC-CEF9-6FE7-0CD18545D6B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0" y="0"/>
            <a:ext cx="9548734" cy="13843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ENTREPRISE DE POMMES DE TERRE, </a:t>
            </a:r>
            <a:r>
              <a:rPr lang="en-US" sz="2000">
                <a:solidFill>
                  <a:schemeClr val="tx1"/>
                </a:solidFill>
              </a:rPr>
              <a:t>rue saint-</a:t>
            </a:r>
            <a:r>
              <a:rPr lang="en-US" sz="2000" err="1">
                <a:solidFill>
                  <a:schemeClr val="tx1"/>
                </a:solidFill>
              </a:rPr>
              <a:t>denys</a:t>
            </a:r>
            <a:r>
              <a:rPr lang="en-US" sz="2000">
                <a:solidFill>
                  <a:schemeClr val="tx1"/>
                </a:solidFill>
              </a:rPr>
              <a:t>-Garneau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B662E7-97AF-6A34-8588-B9E20DF9D310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7105338" y="6545881"/>
            <a:ext cx="5040602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197841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arbre, ciel, nuage&#10;&#10;Description générée automatiquement">
            <a:extLst>
              <a:ext uri="{FF2B5EF4-FFF2-40B4-BE49-F238E27FC236}">
                <a16:creationId xmlns:a16="http://schemas.microsoft.com/office/drawing/2014/main" id="{5E1D99B0-720E-C222-CA58-22CDAD1DBB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0" y="0"/>
            <a:ext cx="12192000" cy="685798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567921A-F8B9-EA31-3108-D3ED34390A6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504" y="0"/>
            <a:ext cx="10554530" cy="8040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100">
                <a:solidFill>
                  <a:srgbClr val="FFFFFF"/>
                </a:solidFill>
              </a:rPr>
              <a:t>Raymond Robitaille excavation INC</a:t>
            </a:r>
            <a:r>
              <a:rPr lang="en-US">
                <a:solidFill>
                  <a:srgbClr val="FFFFFF"/>
                </a:solidFill>
              </a:rPr>
              <a:t>., </a:t>
            </a:r>
            <a:r>
              <a:rPr lang="en-US" sz="2000">
                <a:solidFill>
                  <a:srgbClr val="FFFFFF"/>
                </a:solidFill>
              </a:rPr>
              <a:t>route de </a:t>
            </a:r>
            <a:r>
              <a:rPr lang="en-US" sz="2000" err="1">
                <a:solidFill>
                  <a:srgbClr val="FFFFFF"/>
                </a:solidFill>
              </a:rPr>
              <a:t>Duchesnay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B7ED6261-8627-603B-977B-B2E5870796A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659974" y="6545882"/>
            <a:ext cx="4545926" cy="3121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Fonds Jean-Marie Cossette</a:t>
            </a:r>
          </a:p>
        </p:txBody>
      </p:sp>
    </p:spTree>
    <p:extLst>
      <p:ext uri="{BB962C8B-B14F-4D97-AF65-F5344CB8AC3E}">
        <p14:creationId xmlns:p14="http://schemas.microsoft.com/office/powerpoint/2010/main" val="153136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bâtiment, plein air, maison, fenêtre&#10;&#10;Description générée automatiquement">
            <a:extLst>
              <a:ext uri="{FF2B5EF4-FFF2-40B4-BE49-F238E27FC236}">
                <a16:creationId xmlns:a16="http://schemas.microsoft.com/office/drawing/2014/main" id="{39626D2C-C7C9-6DE5-E4AD-227EFEDD65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0" b="28298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9A8121-E6BD-1C88-78D9-56CFFEB197A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2408" y="0"/>
            <a:ext cx="8512448" cy="5572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err="1">
                <a:solidFill>
                  <a:srgbClr val="FFFFFF"/>
                </a:solidFill>
              </a:rPr>
              <a:t>Tabagie</a:t>
            </a:r>
            <a:r>
              <a:rPr lang="en-US">
                <a:solidFill>
                  <a:srgbClr val="FFFFFF"/>
                </a:solidFill>
              </a:rPr>
              <a:t> Higgins, </a:t>
            </a:r>
            <a:r>
              <a:rPr lang="en-US" sz="2000">
                <a:solidFill>
                  <a:srgbClr val="FFFFFF"/>
                </a:solidFill>
              </a:rPr>
              <a:t>rue </a:t>
            </a:r>
            <a:r>
              <a:rPr lang="en-US" sz="2000" err="1">
                <a:solidFill>
                  <a:srgbClr val="FFFFFF"/>
                </a:solidFill>
              </a:rPr>
              <a:t>Jolicoeur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FE11C7E2-1A6B-024E-8CA8-46E60CF104A8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collection </a:t>
            </a:r>
            <a:r>
              <a:rPr lang="en-US" spc="160" err="1">
                <a:solidFill>
                  <a:schemeClr val="bg1"/>
                </a:solidFill>
              </a:rPr>
              <a:t>Régine</a:t>
            </a:r>
            <a:r>
              <a:rPr lang="en-US" spc="160">
                <a:solidFill>
                  <a:schemeClr val="bg1"/>
                </a:solidFill>
              </a:rPr>
              <a:t> Paquet-Higgins</a:t>
            </a:r>
          </a:p>
        </p:txBody>
      </p:sp>
    </p:spTree>
    <p:extLst>
      <p:ext uri="{BB962C8B-B14F-4D97-AF65-F5344CB8AC3E}">
        <p14:creationId xmlns:p14="http://schemas.microsoft.com/office/powerpoint/2010/main" val="142010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route, nuage&#10;&#10;Description générée automatiquement">
            <a:extLst>
              <a:ext uri="{FF2B5EF4-FFF2-40B4-BE49-F238E27FC236}">
                <a16:creationId xmlns:a16="http://schemas.microsoft.com/office/drawing/2014/main" id="{5C897F50-20F1-D3AF-9089-53A21EDC3919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" b="16559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F0FB3C-2596-1E4B-E953-10BB5BB16085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888761" y="125386"/>
            <a:ext cx="10056553" cy="804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</a:rPr>
              <a:t>Restaurant </a:t>
            </a:r>
            <a:r>
              <a:rPr lang="en-US" err="1">
                <a:solidFill>
                  <a:srgbClr val="FFFFFF"/>
                </a:solidFill>
              </a:rPr>
              <a:t>Pineta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000">
                <a:solidFill>
                  <a:srgbClr val="FFFFFF"/>
                </a:solidFill>
              </a:rPr>
              <a:t>route de </a:t>
            </a:r>
            <a:r>
              <a:rPr lang="en-US" sz="2000" err="1">
                <a:solidFill>
                  <a:srgbClr val="FFFFFF"/>
                </a:solidFill>
              </a:rPr>
              <a:t>Duchesnay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30BA62-A77E-9373-34C1-34BB9D028C9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080781" y="6488667"/>
            <a:ext cx="7111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pc="160">
                <a:solidFill>
                  <a:srgbClr val="FFFFFF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303115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bâtiment, scène, plein air&#10;&#10;Description générée automatiquement">
            <a:extLst>
              <a:ext uri="{FF2B5EF4-FFF2-40B4-BE49-F238E27FC236}">
                <a16:creationId xmlns:a16="http://schemas.microsoft.com/office/drawing/2014/main" id="{1B9F63D0-2BBC-A9C4-F2B1-F7B6AF28279B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A8CE8643-6634-D44B-4A42-413E91DE9DBD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91134" y="6447352"/>
            <a:ext cx="6233285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Ville Sainte-Catherine-de-la-Jacques-Cartier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183CE1-30C2-0B7D-02E9-7375BEF3B47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9921" y="117312"/>
            <a:ext cx="12072057" cy="937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>
                <a:latin typeface="+mj-lt"/>
                <a:ea typeface="Batang" panose="02030600000101010101" pitchFamily="18" charset="-127"/>
                <a:cs typeface="+mj-cs"/>
              </a:rPr>
              <a:t>Marché </a:t>
            </a:r>
            <a:r>
              <a:rPr lang="en-US" sz="2800" cap="all" spc="600" err="1">
                <a:latin typeface="+mj-lt"/>
                <a:ea typeface="Batang" panose="02030600000101010101" pitchFamily="18" charset="-127"/>
                <a:cs typeface="+mj-cs"/>
              </a:rPr>
              <a:t>Fossambault</a:t>
            </a:r>
            <a:r>
              <a:rPr lang="en-US" sz="2800" cap="all" spc="600">
                <a:latin typeface="+mj-lt"/>
                <a:ea typeface="Batang" panose="02030600000101010101" pitchFamily="18" charset="-127"/>
                <a:cs typeface="+mj-cs"/>
              </a:rPr>
              <a:t>, </a:t>
            </a:r>
            <a:r>
              <a:rPr lang="en-US" sz="2000" cap="all" spc="600">
                <a:latin typeface="+mj-lt"/>
                <a:ea typeface="Batang" panose="02030600000101010101" pitchFamily="18" charset="-127"/>
                <a:cs typeface="+mj-cs"/>
              </a:rPr>
              <a:t>route de </a:t>
            </a:r>
            <a:r>
              <a:rPr lang="en-US" sz="2000" cap="all" spc="600" err="1">
                <a:latin typeface="+mj-lt"/>
                <a:ea typeface="Batang" panose="02030600000101010101" pitchFamily="18" charset="-127"/>
                <a:cs typeface="+mj-cs"/>
              </a:rPr>
              <a:t>fossambault</a:t>
            </a:r>
            <a:r>
              <a:rPr lang="en-US" sz="20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50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ciel, bâtiment, propriété&#10;&#10;Description générée automatiquement">
            <a:extLst>
              <a:ext uri="{FF2B5EF4-FFF2-40B4-BE49-F238E27FC236}">
                <a16:creationId xmlns:a16="http://schemas.microsoft.com/office/drawing/2014/main" id="{D44453F2-6885-0C38-FEEC-E6782FC1D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0D2B2654-8398-F7C2-B1FB-0A5516E30A8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685613" y="6357412"/>
            <a:ext cx="5438806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tx1"/>
                </a:solidFill>
              </a:rPr>
              <a:t>Crédit photo: collection Joseph-Albani Pélisson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3D9CD3-751C-7757-48AA-D768A9E001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921" y="117312"/>
            <a:ext cx="12072057" cy="937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>
                <a:latin typeface="+mj-lt"/>
                <a:ea typeface="Batang" panose="02030600000101010101" pitchFamily="18" charset="-127"/>
                <a:cs typeface="+mj-cs"/>
              </a:rPr>
              <a:t>Marché Bowles, </a:t>
            </a:r>
            <a:r>
              <a:rPr lang="en-US" sz="2000" cap="all" spc="600">
                <a:latin typeface="+mj-lt"/>
                <a:ea typeface="Batang" panose="02030600000101010101" pitchFamily="18" charset="-127"/>
                <a:cs typeface="+mj-cs"/>
              </a:rPr>
              <a:t>route de </a:t>
            </a:r>
            <a:r>
              <a:rPr lang="en-US" sz="2000" cap="all" spc="600" err="1">
                <a:latin typeface="+mj-lt"/>
                <a:ea typeface="Batang" panose="02030600000101010101" pitchFamily="18" charset="-127"/>
                <a:cs typeface="+mj-cs"/>
              </a:rPr>
              <a:t>fossambault</a:t>
            </a:r>
            <a:r>
              <a:rPr lang="en-US" sz="20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41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einture, lac, plein air, arbre&#10;&#10;Description générée automatiquement">
            <a:extLst>
              <a:ext uri="{FF2B5EF4-FFF2-40B4-BE49-F238E27FC236}">
                <a16:creationId xmlns:a16="http://schemas.microsoft.com/office/drawing/2014/main" id="{9889D409-B5E2-B01D-4CD1-3D0F7CC8A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3" b="5512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04A0F54C-F56E-80C9-E72F-236AB03702B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891134" y="6447352"/>
            <a:ext cx="6233285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Ville Sainte-Catherine-de-la-Jacques-Cartier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59995E-B66D-851D-B0B1-FF998EFD6AC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921" y="117312"/>
            <a:ext cx="12072057" cy="937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en-US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La station </a:t>
            </a:r>
            <a:r>
              <a:rPr lang="en-US" sz="2800" cap="all" spc="600" err="1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forestière</a:t>
            </a:r>
            <a:r>
              <a:rPr lang="en-US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 </a:t>
            </a:r>
            <a:r>
              <a:rPr lang="en-US" sz="2800" cap="all" spc="600" err="1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Duchesnay</a:t>
            </a:r>
            <a:r>
              <a:rPr lang="en-US" sz="2000" cap="all" spc="600">
                <a:solidFill>
                  <a:srgbClr val="FFFFFF"/>
                </a:solidFill>
                <a:latin typeface="+mj-lt"/>
                <a:ea typeface="Batang" panose="02030600000101010101" pitchFamily="18" charset="-127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025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lac, bâtiment&#10;&#10;Description générée automatiquement">
            <a:extLst>
              <a:ext uri="{FF2B5EF4-FFF2-40B4-BE49-F238E27FC236}">
                <a16:creationId xmlns:a16="http://schemas.microsoft.com/office/drawing/2014/main" id="{8713674F-D1DB-7CEF-069C-083D8484C447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3" b="6618"/>
          <a:stretch/>
        </p:blipFill>
        <p:spPr>
          <a:xfrm>
            <a:off x="-2" y="10"/>
            <a:ext cx="12191999" cy="6857989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8CE60A7E-630E-E553-A2C3-CC409EEBDF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528604" y="6447352"/>
            <a:ext cx="6595816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tx1"/>
                </a:solidFill>
              </a:rPr>
              <a:t>Crédit photo : Ville de Sainte-Catherine-de-la-Jacques-Cartier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25C61D-F928-8B06-0E0D-5690DD0BF7C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9921" y="117312"/>
            <a:ext cx="12072057" cy="617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</a:pPr>
            <a:r>
              <a:rPr lang="fr-CA" sz="2800" cap="all" spc="600">
                <a:solidFill>
                  <a:schemeClr val="bg1"/>
                </a:solidFill>
                <a:latin typeface="+mj-lt"/>
                <a:ea typeface="Batang" panose="02030600000101010101" pitchFamily="18" charset="-127"/>
                <a:cs typeface="+mj-cs"/>
              </a:rPr>
              <a:t>LE grand Hôtel, lac Saint-Joseph</a:t>
            </a:r>
          </a:p>
        </p:txBody>
      </p:sp>
    </p:spTree>
    <p:extLst>
      <p:ext uri="{BB962C8B-B14F-4D97-AF65-F5344CB8AC3E}">
        <p14:creationId xmlns:p14="http://schemas.microsoft.com/office/powerpoint/2010/main" val="351917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748321A4-DDE5-4057-A34B-A19FC26C5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1C78D58-7D60-41F3-9B50-C56B5D4A6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F57F1B9-2D43-40E1-AF8B-7114F1A76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073" y="261939"/>
            <a:ext cx="10913914" cy="6353174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Espace réservé du contenu 8" descr="Une image contenant plein air, arbre, ciel, maison&#10;&#10;Description générée automatiquement">
            <a:extLst>
              <a:ext uri="{FF2B5EF4-FFF2-40B4-BE49-F238E27FC236}">
                <a16:creationId xmlns:a16="http://schemas.microsoft.com/office/drawing/2014/main" id="{0D8366D7-A7A5-F9F8-43CF-CA3D6397BB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 r="1" b="8035"/>
          <a:stretch/>
        </p:blipFill>
        <p:spPr>
          <a:xfrm>
            <a:off x="0" y="53755"/>
            <a:ext cx="12124419" cy="6702487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D007B935-5D52-7946-2A00-617DCAF8427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91134" y="6447352"/>
            <a:ext cx="6233285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/>
              <a:t>Crédit photo: Ville Sainte-Catherine-de-la-Jacques-Cartier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EAE67552-7AA6-5137-4A1F-20B2DF64714C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52272" y="282207"/>
            <a:ext cx="8841825" cy="587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Hôtel white, lac saint-joseph</a:t>
            </a:r>
          </a:p>
        </p:txBody>
      </p:sp>
    </p:spTree>
    <p:extLst>
      <p:ext uri="{BB962C8B-B14F-4D97-AF65-F5344CB8AC3E}">
        <p14:creationId xmlns:p14="http://schemas.microsoft.com/office/powerpoint/2010/main" val="387065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neige, arbre, bâtiment&#10;&#10;Description générée automatiquement">
            <a:extLst>
              <a:ext uri="{FF2B5EF4-FFF2-40B4-BE49-F238E27FC236}">
                <a16:creationId xmlns:a16="http://schemas.microsoft.com/office/drawing/2014/main" id="{418F9B08-C36D-0846-63F5-9EE820ACEAAA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0" b="1"/>
          <a:stretch/>
        </p:blipFill>
        <p:spPr>
          <a:xfrm>
            <a:off x="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6DE46F7-6153-7504-13F8-6C8E89B83FE6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52272" y="282207"/>
            <a:ext cx="8841825" cy="5872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</a:rPr>
              <a:t>Auberge des Pins, Lac Saint-Joseph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9C959C2D-C9F4-2AE0-4978-735615BAAB9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423697" y="6352674"/>
            <a:ext cx="5768283" cy="505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spc="160">
                <a:solidFill>
                  <a:schemeClr val="tx1"/>
                </a:solidFill>
              </a:rPr>
              <a:t>Crédit photo: Collection </a:t>
            </a:r>
            <a:r>
              <a:rPr lang="en-US" sz="1900" spc="160">
                <a:solidFill>
                  <a:schemeClr val="bg1"/>
                </a:solidFill>
              </a:rPr>
              <a:t>Joseph-</a:t>
            </a:r>
            <a:r>
              <a:rPr lang="en-US" sz="1900" spc="160" err="1">
                <a:solidFill>
                  <a:schemeClr val="bg1"/>
                </a:solidFill>
              </a:rPr>
              <a:t>Albani</a:t>
            </a:r>
            <a:r>
              <a:rPr lang="en-US" sz="1900" spc="160">
                <a:solidFill>
                  <a:schemeClr val="bg1"/>
                </a:solidFill>
              </a:rPr>
              <a:t> Pélisson</a:t>
            </a:r>
          </a:p>
        </p:txBody>
      </p:sp>
    </p:spTree>
    <p:extLst>
      <p:ext uri="{BB962C8B-B14F-4D97-AF65-F5344CB8AC3E}">
        <p14:creationId xmlns:p14="http://schemas.microsoft.com/office/powerpoint/2010/main" val="268610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bâtiment, plein air, maison, porche&#10;&#10;Description générée automatiquement">
            <a:extLst>
              <a:ext uri="{FF2B5EF4-FFF2-40B4-BE49-F238E27FC236}">
                <a16:creationId xmlns:a16="http://schemas.microsoft.com/office/drawing/2014/main" id="{3E34AA4B-30B3-A72C-BB70-C1566FFEEDA5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" b="5136"/>
          <a:stretch/>
        </p:blipFill>
        <p:spPr>
          <a:xfrm>
            <a:off x="-2" y="10"/>
            <a:ext cx="12191999" cy="6857989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121BB88C-72AD-0E3C-9166-8269616CF13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91134" y="6447352"/>
            <a:ext cx="6233285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>
                <a:solidFill>
                  <a:schemeClr val="bg1"/>
                </a:solidFill>
              </a:rPr>
              <a:t>Crédit photo: Ville Sainte-Catherine-de-la-Jacques-Cartier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DB06A1DA-88B1-D735-64BC-DBBA753ECF15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-2476" y="14915"/>
            <a:ext cx="10454762" cy="5872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err="1">
                <a:solidFill>
                  <a:schemeClr val="tx1"/>
                </a:solidFill>
              </a:rPr>
              <a:t>Manoir</a:t>
            </a:r>
            <a:r>
              <a:rPr lang="en-US">
                <a:solidFill>
                  <a:schemeClr val="tx1"/>
                </a:solidFill>
              </a:rPr>
              <a:t> des </a:t>
            </a:r>
            <a:r>
              <a:rPr lang="en-US" err="1">
                <a:solidFill>
                  <a:schemeClr val="tx1"/>
                </a:solidFill>
              </a:rPr>
              <a:t>bouleaux</a:t>
            </a:r>
            <a:r>
              <a:rPr lang="en-US">
                <a:solidFill>
                  <a:schemeClr val="tx1"/>
                </a:solidFill>
              </a:rPr>
              <a:t>, Lac Saint-Joseph</a:t>
            </a:r>
          </a:p>
        </p:txBody>
      </p:sp>
    </p:spTree>
    <p:extLst>
      <p:ext uri="{BB962C8B-B14F-4D97-AF65-F5344CB8AC3E}">
        <p14:creationId xmlns:p14="http://schemas.microsoft.com/office/powerpoint/2010/main" val="262113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arbre, maison&#10;&#10;Description générée automatiquement">
            <a:extLst>
              <a:ext uri="{FF2B5EF4-FFF2-40B4-BE49-F238E27FC236}">
                <a16:creationId xmlns:a16="http://schemas.microsoft.com/office/drawing/2014/main" id="{08E16671-CFE3-9D34-2D6C-B9774C198F37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Sous-titre 2">
            <a:extLst>
              <a:ext uri="{FF2B5EF4-FFF2-40B4-BE49-F238E27FC236}">
                <a16:creationId xmlns:a16="http://schemas.microsoft.com/office/drawing/2014/main" id="{79C2DE5A-68F7-8A38-EDDD-EAC45527E335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91134" y="6447352"/>
            <a:ext cx="6233285" cy="61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/>
              <a:t>Crédit photo: Ville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136982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1B078B-B000-44F9-B571-4AF20E88C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76849"/>
            <a:ext cx="12192000" cy="3781151"/>
          </a:xfrm>
          <a:custGeom>
            <a:avLst/>
            <a:gdLst>
              <a:gd name="connsiteX0" fmla="*/ 12087372 w 12192000"/>
              <a:gd name="connsiteY0" fmla="*/ 0 h 3793674"/>
              <a:gd name="connsiteX1" fmla="*/ 12178353 w 12192000"/>
              <a:gd name="connsiteY1" fmla="*/ 12523 h 3793674"/>
              <a:gd name="connsiteX2" fmla="*/ 12192000 w 12192000"/>
              <a:gd name="connsiteY2" fmla="*/ 25195 h 3793674"/>
              <a:gd name="connsiteX3" fmla="*/ 12192000 w 12192000"/>
              <a:gd name="connsiteY3" fmla="*/ 3793674 h 3793674"/>
              <a:gd name="connsiteX4" fmla="*/ 0 w 12192000"/>
              <a:gd name="connsiteY4" fmla="*/ 3793674 h 3793674"/>
              <a:gd name="connsiteX5" fmla="*/ 0 w 12192000"/>
              <a:gd name="connsiteY5" fmla="*/ 3066065 h 3793674"/>
              <a:gd name="connsiteX6" fmla="*/ 8171 w 12192000"/>
              <a:gd name="connsiteY6" fmla="*/ 3063714 h 3793674"/>
              <a:gd name="connsiteX7" fmla="*/ 67297 w 12192000"/>
              <a:gd name="connsiteY7" fmla="*/ 3039008 h 3793674"/>
              <a:gd name="connsiteX8" fmla="*/ 156970 w 12192000"/>
              <a:gd name="connsiteY8" fmla="*/ 3078618 h 3793674"/>
              <a:gd name="connsiteX9" fmla="*/ 191925 w 12192000"/>
              <a:gd name="connsiteY9" fmla="*/ 3081672 h 3793674"/>
              <a:gd name="connsiteX10" fmla="*/ 260901 w 12192000"/>
              <a:gd name="connsiteY10" fmla="*/ 3123909 h 3793674"/>
              <a:gd name="connsiteX11" fmla="*/ 408315 w 12192000"/>
              <a:gd name="connsiteY11" fmla="*/ 2979941 h 3793674"/>
              <a:gd name="connsiteX12" fmla="*/ 658076 w 12192000"/>
              <a:gd name="connsiteY12" fmla="*/ 2943310 h 3793674"/>
              <a:gd name="connsiteX13" fmla="*/ 858103 w 12192000"/>
              <a:gd name="connsiteY13" fmla="*/ 2814464 h 3793674"/>
              <a:gd name="connsiteX14" fmla="*/ 994062 w 12192000"/>
              <a:gd name="connsiteY14" fmla="*/ 2797082 h 3793674"/>
              <a:gd name="connsiteX15" fmla="*/ 1047040 w 12192000"/>
              <a:gd name="connsiteY15" fmla="*/ 2839351 h 3793674"/>
              <a:gd name="connsiteX16" fmla="*/ 1377085 w 12192000"/>
              <a:gd name="connsiteY16" fmla="*/ 2747933 h 3793674"/>
              <a:gd name="connsiteX17" fmla="*/ 1465015 w 12192000"/>
              <a:gd name="connsiteY17" fmla="*/ 2747280 h 3793674"/>
              <a:gd name="connsiteX18" fmla="*/ 1535004 w 12192000"/>
              <a:gd name="connsiteY18" fmla="*/ 2700358 h 3793674"/>
              <a:gd name="connsiteX19" fmla="*/ 1679251 w 12192000"/>
              <a:gd name="connsiteY19" fmla="*/ 2724890 h 3793674"/>
              <a:gd name="connsiteX20" fmla="*/ 1865161 w 12192000"/>
              <a:gd name="connsiteY20" fmla="*/ 2675644 h 3793674"/>
              <a:gd name="connsiteX21" fmla="*/ 1977927 w 12192000"/>
              <a:gd name="connsiteY21" fmla="*/ 2654971 h 3793674"/>
              <a:gd name="connsiteX22" fmla="*/ 2023175 w 12192000"/>
              <a:gd name="connsiteY22" fmla="*/ 2660925 h 3793674"/>
              <a:gd name="connsiteX23" fmla="*/ 2040685 w 12192000"/>
              <a:gd name="connsiteY23" fmla="*/ 2665174 h 3793674"/>
              <a:gd name="connsiteX24" fmla="*/ 2057102 w 12192000"/>
              <a:gd name="connsiteY24" fmla="*/ 2658281 h 3793674"/>
              <a:gd name="connsiteX25" fmla="*/ 2052057 w 12192000"/>
              <a:gd name="connsiteY25" fmla="*/ 2630525 h 3793674"/>
              <a:gd name="connsiteX26" fmla="*/ 2052988 w 12192000"/>
              <a:gd name="connsiteY26" fmla="*/ 2629844 h 3793674"/>
              <a:gd name="connsiteX27" fmla="*/ 2075835 w 12192000"/>
              <a:gd name="connsiteY27" fmla="*/ 2637574 h 3793674"/>
              <a:gd name="connsiteX28" fmla="*/ 2105280 w 12192000"/>
              <a:gd name="connsiteY28" fmla="*/ 2634295 h 3793674"/>
              <a:gd name="connsiteX29" fmla="*/ 2271487 w 12192000"/>
              <a:gd name="connsiteY29" fmla="*/ 2572125 h 3793674"/>
              <a:gd name="connsiteX30" fmla="*/ 2450874 w 12192000"/>
              <a:gd name="connsiteY30" fmla="*/ 2553486 h 3793674"/>
              <a:gd name="connsiteX31" fmla="*/ 2507266 w 12192000"/>
              <a:gd name="connsiteY31" fmla="*/ 2524499 h 3793674"/>
              <a:gd name="connsiteX32" fmla="*/ 2641503 w 12192000"/>
              <a:gd name="connsiteY32" fmla="*/ 2438864 h 3793674"/>
              <a:gd name="connsiteX33" fmla="*/ 2817182 w 12192000"/>
              <a:gd name="connsiteY33" fmla="*/ 2278080 h 3793674"/>
              <a:gd name="connsiteX34" fmla="*/ 2957554 w 12192000"/>
              <a:gd name="connsiteY34" fmla="*/ 2193400 h 3793674"/>
              <a:gd name="connsiteX35" fmla="*/ 3003677 w 12192000"/>
              <a:gd name="connsiteY35" fmla="*/ 2167401 h 3793674"/>
              <a:gd name="connsiteX36" fmla="*/ 3046876 w 12192000"/>
              <a:gd name="connsiteY36" fmla="*/ 2093819 h 3793674"/>
              <a:gd name="connsiteX37" fmla="*/ 3303290 w 12192000"/>
              <a:gd name="connsiteY37" fmla="*/ 2007607 h 3793674"/>
              <a:gd name="connsiteX38" fmla="*/ 3395602 w 12192000"/>
              <a:gd name="connsiteY38" fmla="*/ 1906162 h 3793674"/>
              <a:gd name="connsiteX39" fmla="*/ 3430100 w 12192000"/>
              <a:gd name="connsiteY39" fmla="*/ 1879967 h 3793674"/>
              <a:gd name="connsiteX40" fmla="*/ 3437914 w 12192000"/>
              <a:gd name="connsiteY40" fmla="*/ 1882014 h 3793674"/>
              <a:gd name="connsiteX41" fmla="*/ 3438972 w 12192000"/>
              <a:gd name="connsiteY41" fmla="*/ 1883731 h 3793674"/>
              <a:gd name="connsiteX42" fmla="*/ 3547723 w 12192000"/>
              <a:gd name="connsiteY42" fmla="*/ 1843739 h 3793674"/>
              <a:gd name="connsiteX43" fmla="*/ 3572350 w 12192000"/>
              <a:gd name="connsiteY43" fmla="*/ 1838592 h 3793674"/>
              <a:gd name="connsiteX44" fmla="*/ 3575291 w 12192000"/>
              <a:gd name="connsiteY44" fmla="*/ 1839812 h 3793674"/>
              <a:gd name="connsiteX45" fmla="*/ 3595183 w 12192000"/>
              <a:gd name="connsiteY45" fmla="*/ 1828822 h 3793674"/>
              <a:gd name="connsiteX46" fmla="*/ 3611353 w 12192000"/>
              <a:gd name="connsiteY46" fmla="*/ 1811452 h 3793674"/>
              <a:gd name="connsiteX47" fmla="*/ 3825586 w 12192000"/>
              <a:gd name="connsiteY47" fmla="*/ 1811075 h 3793674"/>
              <a:gd name="connsiteX48" fmla="*/ 4166327 w 12192000"/>
              <a:gd name="connsiteY48" fmla="*/ 1759538 h 3793674"/>
              <a:gd name="connsiteX49" fmla="*/ 4437661 w 12192000"/>
              <a:gd name="connsiteY49" fmla="*/ 1675591 h 3793674"/>
              <a:gd name="connsiteX50" fmla="*/ 4510862 w 12192000"/>
              <a:gd name="connsiteY50" fmla="*/ 1678037 h 3793674"/>
              <a:gd name="connsiteX51" fmla="*/ 4573217 w 12192000"/>
              <a:gd name="connsiteY51" fmla="*/ 1646377 h 3793674"/>
              <a:gd name="connsiteX52" fmla="*/ 4605137 w 12192000"/>
              <a:gd name="connsiteY52" fmla="*/ 1656997 h 3793674"/>
              <a:gd name="connsiteX53" fmla="*/ 4623509 w 12192000"/>
              <a:gd name="connsiteY53" fmla="*/ 1656442 h 3793674"/>
              <a:gd name="connsiteX54" fmla="*/ 4629310 w 12192000"/>
              <a:gd name="connsiteY54" fmla="*/ 1666377 h 3793674"/>
              <a:gd name="connsiteX55" fmla="*/ 4657404 w 12192000"/>
              <a:gd name="connsiteY55" fmla="*/ 1672770 h 3793674"/>
              <a:gd name="connsiteX56" fmla="*/ 4691044 w 12192000"/>
              <a:gd name="connsiteY56" fmla="*/ 1668931 h 3793674"/>
              <a:gd name="connsiteX57" fmla="*/ 4850032 w 12192000"/>
              <a:gd name="connsiteY57" fmla="*/ 1639440 h 3793674"/>
              <a:gd name="connsiteX58" fmla="*/ 4945654 w 12192000"/>
              <a:gd name="connsiteY58" fmla="*/ 1628212 h 3793674"/>
              <a:gd name="connsiteX59" fmla="*/ 4982770 w 12192000"/>
              <a:gd name="connsiteY59" fmla="*/ 1634027 h 3793674"/>
              <a:gd name="connsiteX60" fmla="*/ 5034068 w 12192000"/>
              <a:gd name="connsiteY60" fmla="*/ 1635369 h 3793674"/>
              <a:gd name="connsiteX61" fmla="*/ 5157133 w 12192000"/>
              <a:gd name="connsiteY61" fmla="*/ 1621298 h 3793674"/>
              <a:gd name="connsiteX62" fmla="*/ 5331645 w 12192000"/>
              <a:gd name="connsiteY62" fmla="*/ 1602675 h 3793674"/>
              <a:gd name="connsiteX63" fmla="*/ 5339977 w 12192000"/>
              <a:gd name="connsiteY63" fmla="*/ 1609364 h 3793674"/>
              <a:gd name="connsiteX64" fmla="*/ 5400314 w 12192000"/>
              <a:gd name="connsiteY64" fmla="*/ 1600700 h 3793674"/>
              <a:gd name="connsiteX65" fmla="*/ 5607257 w 12192000"/>
              <a:gd name="connsiteY65" fmla="*/ 1518495 h 3793674"/>
              <a:gd name="connsiteX66" fmla="*/ 5725292 w 12192000"/>
              <a:gd name="connsiteY66" fmla="*/ 1502996 h 3793674"/>
              <a:gd name="connsiteX67" fmla="*/ 5767898 w 12192000"/>
              <a:gd name="connsiteY67" fmla="*/ 1505858 h 3793674"/>
              <a:gd name="connsiteX68" fmla="*/ 5839240 w 12192000"/>
              <a:gd name="connsiteY68" fmla="*/ 1510133 h 3793674"/>
              <a:gd name="connsiteX69" fmla="*/ 5905402 w 12192000"/>
              <a:gd name="connsiteY69" fmla="*/ 1527401 h 3793674"/>
              <a:gd name="connsiteX70" fmla="*/ 5964698 w 12192000"/>
              <a:gd name="connsiteY70" fmla="*/ 1501636 h 3793674"/>
              <a:gd name="connsiteX71" fmla="*/ 6017881 w 12192000"/>
              <a:gd name="connsiteY71" fmla="*/ 1491249 h 3793674"/>
              <a:gd name="connsiteX72" fmla="*/ 6023244 w 12192000"/>
              <a:gd name="connsiteY72" fmla="*/ 1498384 h 3793674"/>
              <a:gd name="connsiteX73" fmla="*/ 6030193 w 12192000"/>
              <a:gd name="connsiteY73" fmla="*/ 1497853 h 3793674"/>
              <a:gd name="connsiteX74" fmla="*/ 6032755 w 12192000"/>
              <a:gd name="connsiteY74" fmla="*/ 1489137 h 3793674"/>
              <a:gd name="connsiteX75" fmla="*/ 6114491 w 12192000"/>
              <a:gd name="connsiteY75" fmla="*/ 1447543 h 3793674"/>
              <a:gd name="connsiteX76" fmla="*/ 6228089 w 12192000"/>
              <a:gd name="connsiteY76" fmla="*/ 1404736 h 3793674"/>
              <a:gd name="connsiteX77" fmla="*/ 6266132 w 12192000"/>
              <a:gd name="connsiteY77" fmla="*/ 1408704 h 3793674"/>
              <a:gd name="connsiteX78" fmla="*/ 6266284 w 12192000"/>
              <a:gd name="connsiteY78" fmla="*/ 1408695 h 3793674"/>
              <a:gd name="connsiteX79" fmla="*/ 6267815 w 12192000"/>
              <a:gd name="connsiteY79" fmla="*/ 1413946 h 3793674"/>
              <a:gd name="connsiteX80" fmla="*/ 6277660 w 12192000"/>
              <a:gd name="connsiteY80" fmla="*/ 1413155 h 3793674"/>
              <a:gd name="connsiteX81" fmla="*/ 6290206 w 12192000"/>
              <a:gd name="connsiteY81" fmla="*/ 1407568 h 3793674"/>
              <a:gd name="connsiteX82" fmla="*/ 6318021 w 12192000"/>
              <a:gd name="connsiteY82" fmla="*/ 1413938 h 3793674"/>
              <a:gd name="connsiteX83" fmla="*/ 6319318 w 12192000"/>
              <a:gd name="connsiteY83" fmla="*/ 1414570 h 3793674"/>
              <a:gd name="connsiteX84" fmla="*/ 6391161 w 12192000"/>
              <a:gd name="connsiteY84" fmla="*/ 1451966 h 3793674"/>
              <a:gd name="connsiteX85" fmla="*/ 6458507 w 12192000"/>
              <a:gd name="connsiteY85" fmla="*/ 1519154 h 3793674"/>
              <a:gd name="connsiteX86" fmla="*/ 6567007 w 12192000"/>
              <a:gd name="connsiteY86" fmla="*/ 1556379 h 3793674"/>
              <a:gd name="connsiteX87" fmla="*/ 6607554 w 12192000"/>
              <a:gd name="connsiteY87" fmla="*/ 1566314 h 3793674"/>
              <a:gd name="connsiteX88" fmla="*/ 6731017 w 12192000"/>
              <a:gd name="connsiteY88" fmla="*/ 1583864 h 3793674"/>
              <a:gd name="connsiteX89" fmla="*/ 6734116 w 12192000"/>
              <a:gd name="connsiteY89" fmla="*/ 1580958 h 3793674"/>
              <a:gd name="connsiteX90" fmla="*/ 6918249 w 12192000"/>
              <a:gd name="connsiteY90" fmla="*/ 1481214 h 3793674"/>
              <a:gd name="connsiteX91" fmla="*/ 7067518 w 12192000"/>
              <a:gd name="connsiteY91" fmla="*/ 1434780 h 3793674"/>
              <a:gd name="connsiteX92" fmla="*/ 7124203 w 12192000"/>
              <a:gd name="connsiteY92" fmla="*/ 1429376 h 3793674"/>
              <a:gd name="connsiteX93" fmla="*/ 7218949 w 12192000"/>
              <a:gd name="connsiteY93" fmla="*/ 1419635 h 3793674"/>
              <a:gd name="connsiteX94" fmla="*/ 7298895 w 12192000"/>
              <a:gd name="connsiteY94" fmla="*/ 1439633 h 3793674"/>
              <a:gd name="connsiteX95" fmla="*/ 7374497 w 12192000"/>
              <a:gd name="connsiteY95" fmla="*/ 1420678 h 3793674"/>
              <a:gd name="connsiteX96" fmla="*/ 7380250 w 12192000"/>
              <a:gd name="connsiteY96" fmla="*/ 1380997 h 3793674"/>
              <a:gd name="connsiteX97" fmla="*/ 7464957 w 12192000"/>
              <a:gd name="connsiteY97" fmla="*/ 1372171 h 3793674"/>
              <a:gd name="connsiteX98" fmla="*/ 7594747 w 12192000"/>
              <a:gd name="connsiteY98" fmla="*/ 1362653 h 3793674"/>
              <a:gd name="connsiteX99" fmla="*/ 7666555 w 12192000"/>
              <a:gd name="connsiteY99" fmla="*/ 1348052 h 3793674"/>
              <a:gd name="connsiteX100" fmla="*/ 7866007 w 12192000"/>
              <a:gd name="connsiteY100" fmla="*/ 1318067 h 3793674"/>
              <a:gd name="connsiteX101" fmla="*/ 8068308 w 12192000"/>
              <a:gd name="connsiteY101" fmla="*/ 1295574 h 3793674"/>
              <a:gd name="connsiteX102" fmla="*/ 8202385 w 12192000"/>
              <a:gd name="connsiteY102" fmla="*/ 1324823 h 3793674"/>
              <a:gd name="connsiteX103" fmla="*/ 8367138 w 12192000"/>
              <a:gd name="connsiteY103" fmla="*/ 1301734 h 3793674"/>
              <a:gd name="connsiteX104" fmla="*/ 8396799 w 12192000"/>
              <a:gd name="connsiteY104" fmla="*/ 1304107 h 3793674"/>
              <a:gd name="connsiteX105" fmla="*/ 8431415 w 12192000"/>
              <a:gd name="connsiteY105" fmla="*/ 1287621 h 3793674"/>
              <a:gd name="connsiteX106" fmla="*/ 8569515 w 12192000"/>
              <a:gd name="connsiteY106" fmla="*/ 1219560 h 3793674"/>
              <a:gd name="connsiteX107" fmla="*/ 8672452 w 12192000"/>
              <a:gd name="connsiteY107" fmla="*/ 1148305 h 3793674"/>
              <a:gd name="connsiteX108" fmla="*/ 8824768 w 12192000"/>
              <a:gd name="connsiteY108" fmla="*/ 1133740 h 3793674"/>
              <a:gd name="connsiteX109" fmla="*/ 8909609 w 12192000"/>
              <a:gd name="connsiteY109" fmla="*/ 1100055 h 3793674"/>
              <a:gd name="connsiteX110" fmla="*/ 9036318 w 12192000"/>
              <a:gd name="connsiteY110" fmla="*/ 1007023 h 3793674"/>
              <a:gd name="connsiteX111" fmla="*/ 9230382 w 12192000"/>
              <a:gd name="connsiteY111" fmla="*/ 968177 h 3793674"/>
              <a:gd name="connsiteX112" fmla="*/ 9286437 w 12192000"/>
              <a:gd name="connsiteY112" fmla="*/ 1010381 h 3793674"/>
              <a:gd name="connsiteX113" fmla="*/ 9349089 w 12192000"/>
              <a:gd name="connsiteY113" fmla="*/ 1027707 h 3793674"/>
              <a:gd name="connsiteX114" fmla="*/ 9347314 w 12192000"/>
              <a:gd name="connsiteY114" fmla="*/ 946267 h 3793674"/>
              <a:gd name="connsiteX115" fmla="*/ 9492995 w 12192000"/>
              <a:gd name="connsiteY115" fmla="*/ 843272 h 3793674"/>
              <a:gd name="connsiteX116" fmla="*/ 9568501 w 12192000"/>
              <a:gd name="connsiteY116" fmla="*/ 800316 h 3793674"/>
              <a:gd name="connsiteX117" fmla="*/ 9691686 w 12192000"/>
              <a:gd name="connsiteY117" fmla="*/ 750611 h 3793674"/>
              <a:gd name="connsiteX118" fmla="*/ 9728219 w 12192000"/>
              <a:gd name="connsiteY118" fmla="*/ 732444 h 3793674"/>
              <a:gd name="connsiteX119" fmla="*/ 10080661 w 12192000"/>
              <a:gd name="connsiteY119" fmla="*/ 517946 h 3793674"/>
              <a:gd name="connsiteX120" fmla="*/ 10335073 w 12192000"/>
              <a:gd name="connsiteY120" fmla="*/ 536444 h 3793674"/>
              <a:gd name="connsiteX121" fmla="*/ 10593135 w 12192000"/>
              <a:gd name="connsiteY121" fmla="*/ 479950 h 3793674"/>
              <a:gd name="connsiteX122" fmla="*/ 10655931 w 12192000"/>
              <a:gd name="connsiteY122" fmla="*/ 414155 h 3793674"/>
              <a:gd name="connsiteX123" fmla="*/ 10695298 w 12192000"/>
              <a:gd name="connsiteY123" fmla="*/ 404284 h 3793674"/>
              <a:gd name="connsiteX124" fmla="*/ 10761489 w 12192000"/>
              <a:gd name="connsiteY124" fmla="*/ 392693 h 3793674"/>
              <a:gd name="connsiteX125" fmla="*/ 10853610 w 12192000"/>
              <a:gd name="connsiteY125" fmla="*/ 344972 h 3793674"/>
              <a:gd name="connsiteX126" fmla="*/ 11052930 w 12192000"/>
              <a:gd name="connsiteY126" fmla="*/ 293394 h 3793674"/>
              <a:gd name="connsiteX127" fmla="*/ 11359700 w 12192000"/>
              <a:gd name="connsiteY127" fmla="*/ 116377 h 3793674"/>
              <a:gd name="connsiteX128" fmla="*/ 11672425 w 12192000"/>
              <a:gd name="connsiteY128" fmla="*/ 43975 h 3793674"/>
              <a:gd name="connsiteX129" fmla="*/ 11778759 w 12192000"/>
              <a:gd name="connsiteY129" fmla="*/ 15112 h 3793674"/>
              <a:gd name="connsiteX130" fmla="*/ 11912086 w 12192000"/>
              <a:gd name="connsiteY130" fmla="*/ 57763 h 3793674"/>
              <a:gd name="connsiteX131" fmla="*/ 12087372 w 12192000"/>
              <a:gd name="connsiteY131" fmla="*/ 0 h 3793674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778759 w 12192000"/>
              <a:gd name="connsiteY129" fmla="*/ 2589 h 3781151"/>
              <a:gd name="connsiteX130" fmla="*/ 11912086 w 12192000"/>
              <a:gd name="connsiteY130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03854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994062 w 12192000"/>
              <a:gd name="connsiteY14" fmla="*/ 2784559 h 3781151"/>
              <a:gd name="connsiteX15" fmla="*/ 1047040 w 12192000"/>
              <a:gd name="connsiteY15" fmla="*/ 2826828 h 3781151"/>
              <a:gd name="connsiteX16" fmla="*/ 1377085 w 12192000"/>
              <a:gd name="connsiteY16" fmla="*/ 2735410 h 3781151"/>
              <a:gd name="connsiteX17" fmla="*/ 1465015 w 12192000"/>
              <a:gd name="connsiteY17" fmla="*/ 2734757 h 3781151"/>
              <a:gd name="connsiteX18" fmla="*/ 1535004 w 12192000"/>
              <a:gd name="connsiteY18" fmla="*/ 2687835 h 3781151"/>
              <a:gd name="connsiteX19" fmla="*/ 1679251 w 12192000"/>
              <a:gd name="connsiteY19" fmla="*/ 2712367 h 3781151"/>
              <a:gd name="connsiteX20" fmla="*/ 1865161 w 12192000"/>
              <a:gd name="connsiteY20" fmla="*/ 2663121 h 3781151"/>
              <a:gd name="connsiteX21" fmla="*/ 1977927 w 12192000"/>
              <a:gd name="connsiteY21" fmla="*/ 2642448 h 3781151"/>
              <a:gd name="connsiteX22" fmla="*/ 2023175 w 12192000"/>
              <a:gd name="connsiteY22" fmla="*/ 2648402 h 3781151"/>
              <a:gd name="connsiteX23" fmla="*/ 2040685 w 12192000"/>
              <a:gd name="connsiteY23" fmla="*/ 2652651 h 3781151"/>
              <a:gd name="connsiteX24" fmla="*/ 2057102 w 12192000"/>
              <a:gd name="connsiteY24" fmla="*/ 2645758 h 3781151"/>
              <a:gd name="connsiteX25" fmla="*/ 2052057 w 12192000"/>
              <a:gd name="connsiteY25" fmla="*/ 2618002 h 3781151"/>
              <a:gd name="connsiteX26" fmla="*/ 2052988 w 12192000"/>
              <a:gd name="connsiteY26" fmla="*/ 2617321 h 3781151"/>
              <a:gd name="connsiteX27" fmla="*/ 2075835 w 12192000"/>
              <a:gd name="connsiteY27" fmla="*/ 2625051 h 3781151"/>
              <a:gd name="connsiteX28" fmla="*/ 2105280 w 12192000"/>
              <a:gd name="connsiteY28" fmla="*/ 2621772 h 3781151"/>
              <a:gd name="connsiteX29" fmla="*/ 2271487 w 12192000"/>
              <a:gd name="connsiteY29" fmla="*/ 2559602 h 3781151"/>
              <a:gd name="connsiteX30" fmla="*/ 2450874 w 12192000"/>
              <a:gd name="connsiteY30" fmla="*/ 2540963 h 3781151"/>
              <a:gd name="connsiteX31" fmla="*/ 2507266 w 12192000"/>
              <a:gd name="connsiteY31" fmla="*/ 2511976 h 3781151"/>
              <a:gd name="connsiteX32" fmla="*/ 2641503 w 12192000"/>
              <a:gd name="connsiteY32" fmla="*/ 2426341 h 3781151"/>
              <a:gd name="connsiteX33" fmla="*/ 2817182 w 12192000"/>
              <a:gd name="connsiteY33" fmla="*/ 2265557 h 3781151"/>
              <a:gd name="connsiteX34" fmla="*/ 2957554 w 12192000"/>
              <a:gd name="connsiteY34" fmla="*/ 2180877 h 3781151"/>
              <a:gd name="connsiteX35" fmla="*/ 3003677 w 12192000"/>
              <a:gd name="connsiteY35" fmla="*/ 2154878 h 3781151"/>
              <a:gd name="connsiteX36" fmla="*/ 3046876 w 12192000"/>
              <a:gd name="connsiteY36" fmla="*/ 2081296 h 3781151"/>
              <a:gd name="connsiteX37" fmla="*/ 3303290 w 12192000"/>
              <a:gd name="connsiteY37" fmla="*/ 1995084 h 3781151"/>
              <a:gd name="connsiteX38" fmla="*/ 3395602 w 12192000"/>
              <a:gd name="connsiteY38" fmla="*/ 1893639 h 3781151"/>
              <a:gd name="connsiteX39" fmla="*/ 3430100 w 12192000"/>
              <a:gd name="connsiteY39" fmla="*/ 1867444 h 3781151"/>
              <a:gd name="connsiteX40" fmla="*/ 3437914 w 12192000"/>
              <a:gd name="connsiteY40" fmla="*/ 1869491 h 3781151"/>
              <a:gd name="connsiteX41" fmla="*/ 3438972 w 12192000"/>
              <a:gd name="connsiteY41" fmla="*/ 1871208 h 3781151"/>
              <a:gd name="connsiteX42" fmla="*/ 3547723 w 12192000"/>
              <a:gd name="connsiteY42" fmla="*/ 1831216 h 3781151"/>
              <a:gd name="connsiteX43" fmla="*/ 3572350 w 12192000"/>
              <a:gd name="connsiteY43" fmla="*/ 1826069 h 3781151"/>
              <a:gd name="connsiteX44" fmla="*/ 3575291 w 12192000"/>
              <a:gd name="connsiteY44" fmla="*/ 1827289 h 3781151"/>
              <a:gd name="connsiteX45" fmla="*/ 3595183 w 12192000"/>
              <a:gd name="connsiteY45" fmla="*/ 1816299 h 3781151"/>
              <a:gd name="connsiteX46" fmla="*/ 3611353 w 12192000"/>
              <a:gd name="connsiteY46" fmla="*/ 1798929 h 3781151"/>
              <a:gd name="connsiteX47" fmla="*/ 3825586 w 12192000"/>
              <a:gd name="connsiteY47" fmla="*/ 1798552 h 3781151"/>
              <a:gd name="connsiteX48" fmla="*/ 4166327 w 12192000"/>
              <a:gd name="connsiteY48" fmla="*/ 1747015 h 3781151"/>
              <a:gd name="connsiteX49" fmla="*/ 4437661 w 12192000"/>
              <a:gd name="connsiteY49" fmla="*/ 1663068 h 3781151"/>
              <a:gd name="connsiteX50" fmla="*/ 4510862 w 12192000"/>
              <a:gd name="connsiteY50" fmla="*/ 1665514 h 3781151"/>
              <a:gd name="connsiteX51" fmla="*/ 4573217 w 12192000"/>
              <a:gd name="connsiteY51" fmla="*/ 1633854 h 3781151"/>
              <a:gd name="connsiteX52" fmla="*/ 4605137 w 12192000"/>
              <a:gd name="connsiteY52" fmla="*/ 1644474 h 3781151"/>
              <a:gd name="connsiteX53" fmla="*/ 4623509 w 12192000"/>
              <a:gd name="connsiteY53" fmla="*/ 1643919 h 3781151"/>
              <a:gd name="connsiteX54" fmla="*/ 4629310 w 12192000"/>
              <a:gd name="connsiteY54" fmla="*/ 1653854 h 3781151"/>
              <a:gd name="connsiteX55" fmla="*/ 4657404 w 12192000"/>
              <a:gd name="connsiteY55" fmla="*/ 1660247 h 3781151"/>
              <a:gd name="connsiteX56" fmla="*/ 4691044 w 12192000"/>
              <a:gd name="connsiteY56" fmla="*/ 1656408 h 3781151"/>
              <a:gd name="connsiteX57" fmla="*/ 4850032 w 12192000"/>
              <a:gd name="connsiteY57" fmla="*/ 1626917 h 3781151"/>
              <a:gd name="connsiteX58" fmla="*/ 4945654 w 12192000"/>
              <a:gd name="connsiteY58" fmla="*/ 1615689 h 3781151"/>
              <a:gd name="connsiteX59" fmla="*/ 4982770 w 12192000"/>
              <a:gd name="connsiteY59" fmla="*/ 1621504 h 3781151"/>
              <a:gd name="connsiteX60" fmla="*/ 5034068 w 12192000"/>
              <a:gd name="connsiteY60" fmla="*/ 1622846 h 3781151"/>
              <a:gd name="connsiteX61" fmla="*/ 5157133 w 12192000"/>
              <a:gd name="connsiteY61" fmla="*/ 1608775 h 3781151"/>
              <a:gd name="connsiteX62" fmla="*/ 5331645 w 12192000"/>
              <a:gd name="connsiteY62" fmla="*/ 1590152 h 3781151"/>
              <a:gd name="connsiteX63" fmla="*/ 5339977 w 12192000"/>
              <a:gd name="connsiteY63" fmla="*/ 1596841 h 3781151"/>
              <a:gd name="connsiteX64" fmla="*/ 5400314 w 12192000"/>
              <a:gd name="connsiteY64" fmla="*/ 1588177 h 3781151"/>
              <a:gd name="connsiteX65" fmla="*/ 5607257 w 12192000"/>
              <a:gd name="connsiteY65" fmla="*/ 1505972 h 3781151"/>
              <a:gd name="connsiteX66" fmla="*/ 5725292 w 12192000"/>
              <a:gd name="connsiteY66" fmla="*/ 1490473 h 3781151"/>
              <a:gd name="connsiteX67" fmla="*/ 5767898 w 12192000"/>
              <a:gd name="connsiteY67" fmla="*/ 1493335 h 3781151"/>
              <a:gd name="connsiteX68" fmla="*/ 5839240 w 12192000"/>
              <a:gd name="connsiteY68" fmla="*/ 1497610 h 3781151"/>
              <a:gd name="connsiteX69" fmla="*/ 5905402 w 12192000"/>
              <a:gd name="connsiteY69" fmla="*/ 1514878 h 3781151"/>
              <a:gd name="connsiteX70" fmla="*/ 5964698 w 12192000"/>
              <a:gd name="connsiteY70" fmla="*/ 1489113 h 3781151"/>
              <a:gd name="connsiteX71" fmla="*/ 6017881 w 12192000"/>
              <a:gd name="connsiteY71" fmla="*/ 1478726 h 3781151"/>
              <a:gd name="connsiteX72" fmla="*/ 6023244 w 12192000"/>
              <a:gd name="connsiteY72" fmla="*/ 1485861 h 3781151"/>
              <a:gd name="connsiteX73" fmla="*/ 6030193 w 12192000"/>
              <a:gd name="connsiteY73" fmla="*/ 1485330 h 3781151"/>
              <a:gd name="connsiteX74" fmla="*/ 6032755 w 12192000"/>
              <a:gd name="connsiteY74" fmla="*/ 1476614 h 3781151"/>
              <a:gd name="connsiteX75" fmla="*/ 6114491 w 12192000"/>
              <a:gd name="connsiteY75" fmla="*/ 1435020 h 3781151"/>
              <a:gd name="connsiteX76" fmla="*/ 6228089 w 12192000"/>
              <a:gd name="connsiteY76" fmla="*/ 1392213 h 3781151"/>
              <a:gd name="connsiteX77" fmla="*/ 6266132 w 12192000"/>
              <a:gd name="connsiteY77" fmla="*/ 1396181 h 3781151"/>
              <a:gd name="connsiteX78" fmla="*/ 6266284 w 12192000"/>
              <a:gd name="connsiteY78" fmla="*/ 1396172 h 3781151"/>
              <a:gd name="connsiteX79" fmla="*/ 6267815 w 12192000"/>
              <a:gd name="connsiteY79" fmla="*/ 1401423 h 3781151"/>
              <a:gd name="connsiteX80" fmla="*/ 6277660 w 12192000"/>
              <a:gd name="connsiteY80" fmla="*/ 1400632 h 3781151"/>
              <a:gd name="connsiteX81" fmla="*/ 6290206 w 12192000"/>
              <a:gd name="connsiteY81" fmla="*/ 1395045 h 3781151"/>
              <a:gd name="connsiteX82" fmla="*/ 6318021 w 12192000"/>
              <a:gd name="connsiteY82" fmla="*/ 1401415 h 3781151"/>
              <a:gd name="connsiteX83" fmla="*/ 6319318 w 12192000"/>
              <a:gd name="connsiteY83" fmla="*/ 1402047 h 3781151"/>
              <a:gd name="connsiteX84" fmla="*/ 6391161 w 12192000"/>
              <a:gd name="connsiteY84" fmla="*/ 1439443 h 3781151"/>
              <a:gd name="connsiteX85" fmla="*/ 6458507 w 12192000"/>
              <a:gd name="connsiteY85" fmla="*/ 1506631 h 3781151"/>
              <a:gd name="connsiteX86" fmla="*/ 6567007 w 12192000"/>
              <a:gd name="connsiteY86" fmla="*/ 1543856 h 3781151"/>
              <a:gd name="connsiteX87" fmla="*/ 6607554 w 12192000"/>
              <a:gd name="connsiteY87" fmla="*/ 1553791 h 3781151"/>
              <a:gd name="connsiteX88" fmla="*/ 6731017 w 12192000"/>
              <a:gd name="connsiteY88" fmla="*/ 1571341 h 3781151"/>
              <a:gd name="connsiteX89" fmla="*/ 6734116 w 12192000"/>
              <a:gd name="connsiteY89" fmla="*/ 1568435 h 3781151"/>
              <a:gd name="connsiteX90" fmla="*/ 6918249 w 12192000"/>
              <a:gd name="connsiteY90" fmla="*/ 1468691 h 3781151"/>
              <a:gd name="connsiteX91" fmla="*/ 7067518 w 12192000"/>
              <a:gd name="connsiteY91" fmla="*/ 1422257 h 3781151"/>
              <a:gd name="connsiteX92" fmla="*/ 7124203 w 12192000"/>
              <a:gd name="connsiteY92" fmla="*/ 1416853 h 3781151"/>
              <a:gd name="connsiteX93" fmla="*/ 7218949 w 12192000"/>
              <a:gd name="connsiteY93" fmla="*/ 1407112 h 3781151"/>
              <a:gd name="connsiteX94" fmla="*/ 7298895 w 12192000"/>
              <a:gd name="connsiteY94" fmla="*/ 1427110 h 3781151"/>
              <a:gd name="connsiteX95" fmla="*/ 7374497 w 12192000"/>
              <a:gd name="connsiteY95" fmla="*/ 1408155 h 3781151"/>
              <a:gd name="connsiteX96" fmla="*/ 7380250 w 12192000"/>
              <a:gd name="connsiteY96" fmla="*/ 1368474 h 3781151"/>
              <a:gd name="connsiteX97" fmla="*/ 7464957 w 12192000"/>
              <a:gd name="connsiteY97" fmla="*/ 1359648 h 3781151"/>
              <a:gd name="connsiteX98" fmla="*/ 7594747 w 12192000"/>
              <a:gd name="connsiteY98" fmla="*/ 1350130 h 3781151"/>
              <a:gd name="connsiteX99" fmla="*/ 7666555 w 12192000"/>
              <a:gd name="connsiteY99" fmla="*/ 1335529 h 3781151"/>
              <a:gd name="connsiteX100" fmla="*/ 7866007 w 12192000"/>
              <a:gd name="connsiteY100" fmla="*/ 1305544 h 3781151"/>
              <a:gd name="connsiteX101" fmla="*/ 8068308 w 12192000"/>
              <a:gd name="connsiteY101" fmla="*/ 1283051 h 3781151"/>
              <a:gd name="connsiteX102" fmla="*/ 8202385 w 12192000"/>
              <a:gd name="connsiteY102" fmla="*/ 1312300 h 3781151"/>
              <a:gd name="connsiteX103" fmla="*/ 8367138 w 12192000"/>
              <a:gd name="connsiteY103" fmla="*/ 1289211 h 3781151"/>
              <a:gd name="connsiteX104" fmla="*/ 8396799 w 12192000"/>
              <a:gd name="connsiteY104" fmla="*/ 1291584 h 3781151"/>
              <a:gd name="connsiteX105" fmla="*/ 8431415 w 12192000"/>
              <a:gd name="connsiteY105" fmla="*/ 1275098 h 3781151"/>
              <a:gd name="connsiteX106" fmla="*/ 8569515 w 12192000"/>
              <a:gd name="connsiteY106" fmla="*/ 1207037 h 3781151"/>
              <a:gd name="connsiteX107" fmla="*/ 8672452 w 12192000"/>
              <a:gd name="connsiteY107" fmla="*/ 1135782 h 3781151"/>
              <a:gd name="connsiteX108" fmla="*/ 8824768 w 12192000"/>
              <a:gd name="connsiteY108" fmla="*/ 1121217 h 3781151"/>
              <a:gd name="connsiteX109" fmla="*/ 8909609 w 12192000"/>
              <a:gd name="connsiteY109" fmla="*/ 1087532 h 3781151"/>
              <a:gd name="connsiteX110" fmla="*/ 9036318 w 12192000"/>
              <a:gd name="connsiteY110" fmla="*/ 994500 h 3781151"/>
              <a:gd name="connsiteX111" fmla="*/ 9230382 w 12192000"/>
              <a:gd name="connsiteY111" fmla="*/ 955654 h 3781151"/>
              <a:gd name="connsiteX112" fmla="*/ 9286437 w 12192000"/>
              <a:gd name="connsiteY112" fmla="*/ 997858 h 3781151"/>
              <a:gd name="connsiteX113" fmla="*/ 9349089 w 12192000"/>
              <a:gd name="connsiteY113" fmla="*/ 1015184 h 3781151"/>
              <a:gd name="connsiteX114" fmla="*/ 9347314 w 12192000"/>
              <a:gd name="connsiteY114" fmla="*/ 933744 h 3781151"/>
              <a:gd name="connsiteX115" fmla="*/ 9492995 w 12192000"/>
              <a:gd name="connsiteY115" fmla="*/ 830749 h 3781151"/>
              <a:gd name="connsiteX116" fmla="*/ 9568501 w 12192000"/>
              <a:gd name="connsiteY116" fmla="*/ 787793 h 3781151"/>
              <a:gd name="connsiteX117" fmla="*/ 9691686 w 12192000"/>
              <a:gd name="connsiteY117" fmla="*/ 738088 h 3781151"/>
              <a:gd name="connsiteX118" fmla="*/ 9728219 w 12192000"/>
              <a:gd name="connsiteY118" fmla="*/ 719921 h 3781151"/>
              <a:gd name="connsiteX119" fmla="*/ 10080661 w 12192000"/>
              <a:gd name="connsiteY119" fmla="*/ 505423 h 3781151"/>
              <a:gd name="connsiteX120" fmla="*/ 10335073 w 12192000"/>
              <a:gd name="connsiteY120" fmla="*/ 523921 h 3781151"/>
              <a:gd name="connsiteX121" fmla="*/ 10593135 w 12192000"/>
              <a:gd name="connsiteY121" fmla="*/ 467427 h 3781151"/>
              <a:gd name="connsiteX122" fmla="*/ 10655931 w 12192000"/>
              <a:gd name="connsiteY122" fmla="*/ 401632 h 3781151"/>
              <a:gd name="connsiteX123" fmla="*/ 10695298 w 12192000"/>
              <a:gd name="connsiteY123" fmla="*/ 391761 h 3781151"/>
              <a:gd name="connsiteX124" fmla="*/ 10761489 w 12192000"/>
              <a:gd name="connsiteY124" fmla="*/ 380170 h 3781151"/>
              <a:gd name="connsiteX125" fmla="*/ 10853610 w 12192000"/>
              <a:gd name="connsiteY125" fmla="*/ 332449 h 3781151"/>
              <a:gd name="connsiteX126" fmla="*/ 11052930 w 12192000"/>
              <a:gd name="connsiteY126" fmla="*/ 280871 h 3781151"/>
              <a:gd name="connsiteX127" fmla="*/ 11359700 w 12192000"/>
              <a:gd name="connsiteY127" fmla="*/ 158445 h 3781151"/>
              <a:gd name="connsiteX128" fmla="*/ 11672425 w 12192000"/>
              <a:gd name="connsiteY128" fmla="*/ 31452 h 3781151"/>
              <a:gd name="connsiteX129" fmla="*/ 11912086 w 12192000"/>
              <a:gd name="connsiteY129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8103 w 12192000"/>
              <a:gd name="connsiteY13" fmla="*/ 280194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535004 w 12192000"/>
              <a:gd name="connsiteY17" fmla="*/ 2687835 h 3781151"/>
              <a:gd name="connsiteX18" fmla="*/ 1679251 w 12192000"/>
              <a:gd name="connsiteY18" fmla="*/ 2712367 h 3781151"/>
              <a:gd name="connsiteX19" fmla="*/ 1865161 w 12192000"/>
              <a:gd name="connsiteY19" fmla="*/ 2663121 h 3781151"/>
              <a:gd name="connsiteX20" fmla="*/ 1977927 w 12192000"/>
              <a:gd name="connsiteY20" fmla="*/ 2642448 h 3781151"/>
              <a:gd name="connsiteX21" fmla="*/ 2023175 w 12192000"/>
              <a:gd name="connsiteY21" fmla="*/ 2648402 h 3781151"/>
              <a:gd name="connsiteX22" fmla="*/ 2040685 w 12192000"/>
              <a:gd name="connsiteY22" fmla="*/ 2652651 h 3781151"/>
              <a:gd name="connsiteX23" fmla="*/ 2057102 w 12192000"/>
              <a:gd name="connsiteY23" fmla="*/ 2645758 h 3781151"/>
              <a:gd name="connsiteX24" fmla="*/ 2052057 w 12192000"/>
              <a:gd name="connsiteY24" fmla="*/ 2618002 h 3781151"/>
              <a:gd name="connsiteX25" fmla="*/ 2052988 w 12192000"/>
              <a:gd name="connsiteY25" fmla="*/ 2617321 h 3781151"/>
              <a:gd name="connsiteX26" fmla="*/ 2075835 w 12192000"/>
              <a:gd name="connsiteY26" fmla="*/ 2625051 h 3781151"/>
              <a:gd name="connsiteX27" fmla="*/ 2105280 w 12192000"/>
              <a:gd name="connsiteY27" fmla="*/ 2621772 h 3781151"/>
              <a:gd name="connsiteX28" fmla="*/ 2271487 w 12192000"/>
              <a:gd name="connsiteY28" fmla="*/ 2559602 h 3781151"/>
              <a:gd name="connsiteX29" fmla="*/ 2450874 w 12192000"/>
              <a:gd name="connsiteY29" fmla="*/ 2540963 h 3781151"/>
              <a:gd name="connsiteX30" fmla="*/ 2507266 w 12192000"/>
              <a:gd name="connsiteY30" fmla="*/ 2511976 h 3781151"/>
              <a:gd name="connsiteX31" fmla="*/ 2641503 w 12192000"/>
              <a:gd name="connsiteY31" fmla="*/ 2426341 h 3781151"/>
              <a:gd name="connsiteX32" fmla="*/ 2817182 w 12192000"/>
              <a:gd name="connsiteY32" fmla="*/ 2265557 h 3781151"/>
              <a:gd name="connsiteX33" fmla="*/ 2957554 w 12192000"/>
              <a:gd name="connsiteY33" fmla="*/ 2180877 h 3781151"/>
              <a:gd name="connsiteX34" fmla="*/ 3003677 w 12192000"/>
              <a:gd name="connsiteY34" fmla="*/ 2154878 h 3781151"/>
              <a:gd name="connsiteX35" fmla="*/ 3046876 w 12192000"/>
              <a:gd name="connsiteY35" fmla="*/ 2081296 h 3781151"/>
              <a:gd name="connsiteX36" fmla="*/ 3303290 w 12192000"/>
              <a:gd name="connsiteY36" fmla="*/ 1995084 h 3781151"/>
              <a:gd name="connsiteX37" fmla="*/ 3395602 w 12192000"/>
              <a:gd name="connsiteY37" fmla="*/ 1893639 h 3781151"/>
              <a:gd name="connsiteX38" fmla="*/ 3430100 w 12192000"/>
              <a:gd name="connsiteY38" fmla="*/ 1867444 h 3781151"/>
              <a:gd name="connsiteX39" fmla="*/ 3437914 w 12192000"/>
              <a:gd name="connsiteY39" fmla="*/ 1869491 h 3781151"/>
              <a:gd name="connsiteX40" fmla="*/ 3438972 w 12192000"/>
              <a:gd name="connsiteY40" fmla="*/ 1871208 h 3781151"/>
              <a:gd name="connsiteX41" fmla="*/ 3547723 w 12192000"/>
              <a:gd name="connsiteY41" fmla="*/ 1831216 h 3781151"/>
              <a:gd name="connsiteX42" fmla="*/ 3572350 w 12192000"/>
              <a:gd name="connsiteY42" fmla="*/ 1826069 h 3781151"/>
              <a:gd name="connsiteX43" fmla="*/ 3575291 w 12192000"/>
              <a:gd name="connsiteY43" fmla="*/ 1827289 h 3781151"/>
              <a:gd name="connsiteX44" fmla="*/ 3595183 w 12192000"/>
              <a:gd name="connsiteY44" fmla="*/ 1816299 h 3781151"/>
              <a:gd name="connsiteX45" fmla="*/ 3611353 w 12192000"/>
              <a:gd name="connsiteY45" fmla="*/ 1798929 h 3781151"/>
              <a:gd name="connsiteX46" fmla="*/ 3825586 w 12192000"/>
              <a:gd name="connsiteY46" fmla="*/ 1798552 h 3781151"/>
              <a:gd name="connsiteX47" fmla="*/ 4166327 w 12192000"/>
              <a:gd name="connsiteY47" fmla="*/ 1747015 h 3781151"/>
              <a:gd name="connsiteX48" fmla="*/ 4437661 w 12192000"/>
              <a:gd name="connsiteY48" fmla="*/ 1663068 h 3781151"/>
              <a:gd name="connsiteX49" fmla="*/ 4510862 w 12192000"/>
              <a:gd name="connsiteY49" fmla="*/ 1665514 h 3781151"/>
              <a:gd name="connsiteX50" fmla="*/ 4573217 w 12192000"/>
              <a:gd name="connsiteY50" fmla="*/ 1633854 h 3781151"/>
              <a:gd name="connsiteX51" fmla="*/ 4605137 w 12192000"/>
              <a:gd name="connsiteY51" fmla="*/ 1644474 h 3781151"/>
              <a:gd name="connsiteX52" fmla="*/ 4623509 w 12192000"/>
              <a:gd name="connsiteY52" fmla="*/ 1643919 h 3781151"/>
              <a:gd name="connsiteX53" fmla="*/ 4629310 w 12192000"/>
              <a:gd name="connsiteY53" fmla="*/ 1653854 h 3781151"/>
              <a:gd name="connsiteX54" fmla="*/ 4657404 w 12192000"/>
              <a:gd name="connsiteY54" fmla="*/ 1660247 h 3781151"/>
              <a:gd name="connsiteX55" fmla="*/ 4691044 w 12192000"/>
              <a:gd name="connsiteY55" fmla="*/ 1656408 h 3781151"/>
              <a:gd name="connsiteX56" fmla="*/ 4850032 w 12192000"/>
              <a:gd name="connsiteY56" fmla="*/ 1626917 h 3781151"/>
              <a:gd name="connsiteX57" fmla="*/ 4945654 w 12192000"/>
              <a:gd name="connsiteY57" fmla="*/ 1615689 h 3781151"/>
              <a:gd name="connsiteX58" fmla="*/ 4982770 w 12192000"/>
              <a:gd name="connsiteY58" fmla="*/ 1621504 h 3781151"/>
              <a:gd name="connsiteX59" fmla="*/ 5034068 w 12192000"/>
              <a:gd name="connsiteY59" fmla="*/ 1622846 h 3781151"/>
              <a:gd name="connsiteX60" fmla="*/ 5157133 w 12192000"/>
              <a:gd name="connsiteY60" fmla="*/ 1608775 h 3781151"/>
              <a:gd name="connsiteX61" fmla="*/ 5331645 w 12192000"/>
              <a:gd name="connsiteY61" fmla="*/ 1590152 h 3781151"/>
              <a:gd name="connsiteX62" fmla="*/ 5339977 w 12192000"/>
              <a:gd name="connsiteY62" fmla="*/ 1596841 h 3781151"/>
              <a:gd name="connsiteX63" fmla="*/ 5400314 w 12192000"/>
              <a:gd name="connsiteY63" fmla="*/ 1588177 h 3781151"/>
              <a:gd name="connsiteX64" fmla="*/ 5607257 w 12192000"/>
              <a:gd name="connsiteY64" fmla="*/ 1505972 h 3781151"/>
              <a:gd name="connsiteX65" fmla="*/ 5725292 w 12192000"/>
              <a:gd name="connsiteY65" fmla="*/ 1490473 h 3781151"/>
              <a:gd name="connsiteX66" fmla="*/ 5767898 w 12192000"/>
              <a:gd name="connsiteY66" fmla="*/ 1493335 h 3781151"/>
              <a:gd name="connsiteX67" fmla="*/ 5839240 w 12192000"/>
              <a:gd name="connsiteY67" fmla="*/ 1497610 h 3781151"/>
              <a:gd name="connsiteX68" fmla="*/ 5905402 w 12192000"/>
              <a:gd name="connsiteY68" fmla="*/ 1514878 h 3781151"/>
              <a:gd name="connsiteX69" fmla="*/ 5964698 w 12192000"/>
              <a:gd name="connsiteY69" fmla="*/ 1489113 h 3781151"/>
              <a:gd name="connsiteX70" fmla="*/ 6017881 w 12192000"/>
              <a:gd name="connsiteY70" fmla="*/ 1478726 h 3781151"/>
              <a:gd name="connsiteX71" fmla="*/ 6023244 w 12192000"/>
              <a:gd name="connsiteY71" fmla="*/ 1485861 h 3781151"/>
              <a:gd name="connsiteX72" fmla="*/ 6030193 w 12192000"/>
              <a:gd name="connsiteY72" fmla="*/ 1485330 h 3781151"/>
              <a:gd name="connsiteX73" fmla="*/ 6032755 w 12192000"/>
              <a:gd name="connsiteY73" fmla="*/ 1476614 h 3781151"/>
              <a:gd name="connsiteX74" fmla="*/ 6114491 w 12192000"/>
              <a:gd name="connsiteY74" fmla="*/ 1435020 h 3781151"/>
              <a:gd name="connsiteX75" fmla="*/ 6228089 w 12192000"/>
              <a:gd name="connsiteY75" fmla="*/ 1392213 h 3781151"/>
              <a:gd name="connsiteX76" fmla="*/ 6266132 w 12192000"/>
              <a:gd name="connsiteY76" fmla="*/ 1396181 h 3781151"/>
              <a:gd name="connsiteX77" fmla="*/ 6266284 w 12192000"/>
              <a:gd name="connsiteY77" fmla="*/ 1396172 h 3781151"/>
              <a:gd name="connsiteX78" fmla="*/ 6267815 w 12192000"/>
              <a:gd name="connsiteY78" fmla="*/ 1401423 h 3781151"/>
              <a:gd name="connsiteX79" fmla="*/ 6277660 w 12192000"/>
              <a:gd name="connsiteY79" fmla="*/ 1400632 h 3781151"/>
              <a:gd name="connsiteX80" fmla="*/ 6290206 w 12192000"/>
              <a:gd name="connsiteY80" fmla="*/ 1395045 h 3781151"/>
              <a:gd name="connsiteX81" fmla="*/ 6318021 w 12192000"/>
              <a:gd name="connsiteY81" fmla="*/ 1401415 h 3781151"/>
              <a:gd name="connsiteX82" fmla="*/ 6319318 w 12192000"/>
              <a:gd name="connsiteY82" fmla="*/ 1402047 h 3781151"/>
              <a:gd name="connsiteX83" fmla="*/ 6391161 w 12192000"/>
              <a:gd name="connsiteY83" fmla="*/ 1439443 h 3781151"/>
              <a:gd name="connsiteX84" fmla="*/ 6458507 w 12192000"/>
              <a:gd name="connsiteY84" fmla="*/ 1506631 h 3781151"/>
              <a:gd name="connsiteX85" fmla="*/ 6567007 w 12192000"/>
              <a:gd name="connsiteY85" fmla="*/ 1543856 h 3781151"/>
              <a:gd name="connsiteX86" fmla="*/ 6607554 w 12192000"/>
              <a:gd name="connsiteY86" fmla="*/ 1553791 h 3781151"/>
              <a:gd name="connsiteX87" fmla="*/ 6731017 w 12192000"/>
              <a:gd name="connsiteY87" fmla="*/ 1571341 h 3781151"/>
              <a:gd name="connsiteX88" fmla="*/ 6734116 w 12192000"/>
              <a:gd name="connsiteY88" fmla="*/ 1568435 h 3781151"/>
              <a:gd name="connsiteX89" fmla="*/ 6918249 w 12192000"/>
              <a:gd name="connsiteY89" fmla="*/ 1468691 h 3781151"/>
              <a:gd name="connsiteX90" fmla="*/ 7067518 w 12192000"/>
              <a:gd name="connsiteY90" fmla="*/ 1422257 h 3781151"/>
              <a:gd name="connsiteX91" fmla="*/ 7124203 w 12192000"/>
              <a:gd name="connsiteY91" fmla="*/ 1416853 h 3781151"/>
              <a:gd name="connsiteX92" fmla="*/ 7218949 w 12192000"/>
              <a:gd name="connsiteY92" fmla="*/ 1407112 h 3781151"/>
              <a:gd name="connsiteX93" fmla="*/ 7298895 w 12192000"/>
              <a:gd name="connsiteY93" fmla="*/ 1427110 h 3781151"/>
              <a:gd name="connsiteX94" fmla="*/ 7374497 w 12192000"/>
              <a:gd name="connsiteY94" fmla="*/ 1408155 h 3781151"/>
              <a:gd name="connsiteX95" fmla="*/ 7380250 w 12192000"/>
              <a:gd name="connsiteY95" fmla="*/ 1368474 h 3781151"/>
              <a:gd name="connsiteX96" fmla="*/ 7464957 w 12192000"/>
              <a:gd name="connsiteY96" fmla="*/ 1359648 h 3781151"/>
              <a:gd name="connsiteX97" fmla="*/ 7594747 w 12192000"/>
              <a:gd name="connsiteY97" fmla="*/ 1350130 h 3781151"/>
              <a:gd name="connsiteX98" fmla="*/ 7666555 w 12192000"/>
              <a:gd name="connsiteY98" fmla="*/ 1335529 h 3781151"/>
              <a:gd name="connsiteX99" fmla="*/ 7866007 w 12192000"/>
              <a:gd name="connsiteY99" fmla="*/ 1305544 h 3781151"/>
              <a:gd name="connsiteX100" fmla="*/ 8068308 w 12192000"/>
              <a:gd name="connsiteY100" fmla="*/ 1283051 h 3781151"/>
              <a:gd name="connsiteX101" fmla="*/ 8202385 w 12192000"/>
              <a:gd name="connsiteY101" fmla="*/ 1312300 h 3781151"/>
              <a:gd name="connsiteX102" fmla="*/ 8367138 w 12192000"/>
              <a:gd name="connsiteY102" fmla="*/ 1289211 h 3781151"/>
              <a:gd name="connsiteX103" fmla="*/ 8396799 w 12192000"/>
              <a:gd name="connsiteY103" fmla="*/ 1291584 h 3781151"/>
              <a:gd name="connsiteX104" fmla="*/ 8431415 w 12192000"/>
              <a:gd name="connsiteY104" fmla="*/ 1275098 h 3781151"/>
              <a:gd name="connsiteX105" fmla="*/ 8569515 w 12192000"/>
              <a:gd name="connsiteY105" fmla="*/ 1207037 h 3781151"/>
              <a:gd name="connsiteX106" fmla="*/ 8672452 w 12192000"/>
              <a:gd name="connsiteY106" fmla="*/ 1135782 h 3781151"/>
              <a:gd name="connsiteX107" fmla="*/ 8824768 w 12192000"/>
              <a:gd name="connsiteY107" fmla="*/ 1121217 h 3781151"/>
              <a:gd name="connsiteX108" fmla="*/ 8909609 w 12192000"/>
              <a:gd name="connsiteY108" fmla="*/ 1087532 h 3781151"/>
              <a:gd name="connsiteX109" fmla="*/ 9036318 w 12192000"/>
              <a:gd name="connsiteY109" fmla="*/ 994500 h 3781151"/>
              <a:gd name="connsiteX110" fmla="*/ 9230382 w 12192000"/>
              <a:gd name="connsiteY110" fmla="*/ 955654 h 3781151"/>
              <a:gd name="connsiteX111" fmla="*/ 9286437 w 12192000"/>
              <a:gd name="connsiteY111" fmla="*/ 997858 h 3781151"/>
              <a:gd name="connsiteX112" fmla="*/ 9349089 w 12192000"/>
              <a:gd name="connsiteY112" fmla="*/ 1015184 h 3781151"/>
              <a:gd name="connsiteX113" fmla="*/ 9347314 w 12192000"/>
              <a:gd name="connsiteY113" fmla="*/ 933744 h 3781151"/>
              <a:gd name="connsiteX114" fmla="*/ 9492995 w 12192000"/>
              <a:gd name="connsiteY114" fmla="*/ 830749 h 3781151"/>
              <a:gd name="connsiteX115" fmla="*/ 9568501 w 12192000"/>
              <a:gd name="connsiteY115" fmla="*/ 787793 h 3781151"/>
              <a:gd name="connsiteX116" fmla="*/ 9691686 w 12192000"/>
              <a:gd name="connsiteY116" fmla="*/ 738088 h 3781151"/>
              <a:gd name="connsiteX117" fmla="*/ 9728219 w 12192000"/>
              <a:gd name="connsiteY117" fmla="*/ 719921 h 3781151"/>
              <a:gd name="connsiteX118" fmla="*/ 10080661 w 12192000"/>
              <a:gd name="connsiteY118" fmla="*/ 505423 h 3781151"/>
              <a:gd name="connsiteX119" fmla="*/ 10335073 w 12192000"/>
              <a:gd name="connsiteY119" fmla="*/ 523921 h 3781151"/>
              <a:gd name="connsiteX120" fmla="*/ 10593135 w 12192000"/>
              <a:gd name="connsiteY120" fmla="*/ 467427 h 3781151"/>
              <a:gd name="connsiteX121" fmla="*/ 10655931 w 12192000"/>
              <a:gd name="connsiteY121" fmla="*/ 401632 h 3781151"/>
              <a:gd name="connsiteX122" fmla="*/ 10695298 w 12192000"/>
              <a:gd name="connsiteY122" fmla="*/ 391761 h 3781151"/>
              <a:gd name="connsiteX123" fmla="*/ 10761489 w 12192000"/>
              <a:gd name="connsiteY123" fmla="*/ 380170 h 3781151"/>
              <a:gd name="connsiteX124" fmla="*/ 10853610 w 12192000"/>
              <a:gd name="connsiteY124" fmla="*/ 332449 h 3781151"/>
              <a:gd name="connsiteX125" fmla="*/ 11052930 w 12192000"/>
              <a:gd name="connsiteY125" fmla="*/ 280871 h 3781151"/>
              <a:gd name="connsiteX126" fmla="*/ 11359700 w 12192000"/>
              <a:gd name="connsiteY126" fmla="*/ 158445 h 3781151"/>
              <a:gd name="connsiteX127" fmla="*/ 11672425 w 12192000"/>
              <a:gd name="connsiteY127" fmla="*/ 31452 h 3781151"/>
              <a:gd name="connsiteX128" fmla="*/ 11912086 w 12192000"/>
              <a:gd name="connsiteY128" fmla="*/ 45240 h 3781151"/>
              <a:gd name="connsiteX0" fmla="*/ 11912086 w 12192000"/>
              <a:gd name="connsiteY0" fmla="*/ 45240 h 3781151"/>
              <a:gd name="connsiteX1" fmla="*/ 12178353 w 12192000"/>
              <a:gd name="connsiteY1" fmla="*/ 0 h 3781151"/>
              <a:gd name="connsiteX2" fmla="*/ 12192000 w 12192000"/>
              <a:gd name="connsiteY2" fmla="*/ 12672 h 3781151"/>
              <a:gd name="connsiteX3" fmla="*/ 12192000 w 12192000"/>
              <a:gd name="connsiteY3" fmla="*/ 3781151 h 3781151"/>
              <a:gd name="connsiteX4" fmla="*/ 0 w 12192000"/>
              <a:gd name="connsiteY4" fmla="*/ 3781151 h 3781151"/>
              <a:gd name="connsiteX5" fmla="*/ 0 w 12192000"/>
              <a:gd name="connsiteY5" fmla="*/ 3053542 h 3781151"/>
              <a:gd name="connsiteX6" fmla="*/ 8171 w 12192000"/>
              <a:gd name="connsiteY6" fmla="*/ 3051191 h 3781151"/>
              <a:gd name="connsiteX7" fmla="*/ 67297 w 12192000"/>
              <a:gd name="connsiteY7" fmla="*/ 3026485 h 3781151"/>
              <a:gd name="connsiteX8" fmla="*/ 156970 w 12192000"/>
              <a:gd name="connsiteY8" fmla="*/ 3066095 h 3781151"/>
              <a:gd name="connsiteX9" fmla="*/ 191925 w 12192000"/>
              <a:gd name="connsiteY9" fmla="*/ 3069149 h 3781151"/>
              <a:gd name="connsiteX10" fmla="*/ 260901 w 12192000"/>
              <a:gd name="connsiteY10" fmla="*/ 3111386 h 3781151"/>
              <a:gd name="connsiteX11" fmla="*/ 408315 w 12192000"/>
              <a:gd name="connsiteY11" fmla="*/ 2967418 h 3781151"/>
              <a:gd name="connsiteX12" fmla="*/ 658076 w 12192000"/>
              <a:gd name="connsiteY12" fmla="*/ 2930787 h 3781151"/>
              <a:gd name="connsiteX13" fmla="*/ 851279 w 12192000"/>
              <a:gd name="connsiteY13" fmla="*/ 2924771 h 3781151"/>
              <a:gd name="connsiteX14" fmla="*/ 1047040 w 12192000"/>
              <a:gd name="connsiteY14" fmla="*/ 2826828 h 3781151"/>
              <a:gd name="connsiteX15" fmla="*/ 1377085 w 12192000"/>
              <a:gd name="connsiteY15" fmla="*/ 2735410 h 3781151"/>
              <a:gd name="connsiteX16" fmla="*/ 1465015 w 12192000"/>
              <a:gd name="connsiteY16" fmla="*/ 2734757 h 3781151"/>
              <a:gd name="connsiteX17" fmla="*/ 1679251 w 12192000"/>
              <a:gd name="connsiteY17" fmla="*/ 2712367 h 3781151"/>
              <a:gd name="connsiteX18" fmla="*/ 1865161 w 12192000"/>
              <a:gd name="connsiteY18" fmla="*/ 2663121 h 3781151"/>
              <a:gd name="connsiteX19" fmla="*/ 1977927 w 12192000"/>
              <a:gd name="connsiteY19" fmla="*/ 2642448 h 3781151"/>
              <a:gd name="connsiteX20" fmla="*/ 2023175 w 12192000"/>
              <a:gd name="connsiteY20" fmla="*/ 2648402 h 3781151"/>
              <a:gd name="connsiteX21" fmla="*/ 2040685 w 12192000"/>
              <a:gd name="connsiteY21" fmla="*/ 2652651 h 3781151"/>
              <a:gd name="connsiteX22" fmla="*/ 2057102 w 12192000"/>
              <a:gd name="connsiteY22" fmla="*/ 2645758 h 3781151"/>
              <a:gd name="connsiteX23" fmla="*/ 2052057 w 12192000"/>
              <a:gd name="connsiteY23" fmla="*/ 2618002 h 3781151"/>
              <a:gd name="connsiteX24" fmla="*/ 2052988 w 12192000"/>
              <a:gd name="connsiteY24" fmla="*/ 2617321 h 3781151"/>
              <a:gd name="connsiteX25" fmla="*/ 2075835 w 12192000"/>
              <a:gd name="connsiteY25" fmla="*/ 2625051 h 3781151"/>
              <a:gd name="connsiteX26" fmla="*/ 2105280 w 12192000"/>
              <a:gd name="connsiteY26" fmla="*/ 2621772 h 3781151"/>
              <a:gd name="connsiteX27" fmla="*/ 2271487 w 12192000"/>
              <a:gd name="connsiteY27" fmla="*/ 2559602 h 3781151"/>
              <a:gd name="connsiteX28" fmla="*/ 2450874 w 12192000"/>
              <a:gd name="connsiteY28" fmla="*/ 2540963 h 3781151"/>
              <a:gd name="connsiteX29" fmla="*/ 2507266 w 12192000"/>
              <a:gd name="connsiteY29" fmla="*/ 2511976 h 3781151"/>
              <a:gd name="connsiteX30" fmla="*/ 2641503 w 12192000"/>
              <a:gd name="connsiteY30" fmla="*/ 2426341 h 3781151"/>
              <a:gd name="connsiteX31" fmla="*/ 2817182 w 12192000"/>
              <a:gd name="connsiteY31" fmla="*/ 2265557 h 3781151"/>
              <a:gd name="connsiteX32" fmla="*/ 2957554 w 12192000"/>
              <a:gd name="connsiteY32" fmla="*/ 2180877 h 3781151"/>
              <a:gd name="connsiteX33" fmla="*/ 3003677 w 12192000"/>
              <a:gd name="connsiteY33" fmla="*/ 2154878 h 3781151"/>
              <a:gd name="connsiteX34" fmla="*/ 3046876 w 12192000"/>
              <a:gd name="connsiteY34" fmla="*/ 2081296 h 3781151"/>
              <a:gd name="connsiteX35" fmla="*/ 3303290 w 12192000"/>
              <a:gd name="connsiteY35" fmla="*/ 1995084 h 3781151"/>
              <a:gd name="connsiteX36" fmla="*/ 3395602 w 12192000"/>
              <a:gd name="connsiteY36" fmla="*/ 1893639 h 3781151"/>
              <a:gd name="connsiteX37" fmla="*/ 3430100 w 12192000"/>
              <a:gd name="connsiteY37" fmla="*/ 1867444 h 3781151"/>
              <a:gd name="connsiteX38" fmla="*/ 3437914 w 12192000"/>
              <a:gd name="connsiteY38" fmla="*/ 1869491 h 3781151"/>
              <a:gd name="connsiteX39" fmla="*/ 3438972 w 12192000"/>
              <a:gd name="connsiteY39" fmla="*/ 1871208 h 3781151"/>
              <a:gd name="connsiteX40" fmla="*/ 3547723 w 12192000"/>
              <a:gd name="connsiteY40" fmla="*/ 1831216 h 3781151"/>
              <a:gd name="connsiteX41" fmla="*/ 3572350 w 12192000"/>
              <a:gd name="connsiteY41" fmla="*/ 1826069 h 3781151"/>
              <a:gd name="connsiteX42" fmla="*/ 3575291 w 12192000"/>
              <a:gd name="connsiteY42" fmla="*/ 1827289 h 3781151"/>
              <a:gd name="connsiteX43" fmla="*/ 3595183 w 12192000"/>
              <a:gd name="connsiteY43" fmla="*/ 1816299 h 3781151"/>
              <a:gd name="connsiteX44" fmla="*/ 3611353 w 12192000"/>
              <a:gd name="connsiteY44" fmla="*/ 1798929 h 3781151"/>
              <a:gd name="connsiteX45" fmla="*/ 3825586 w 12192000"/>
              <a:gd name="connsiteY45" fmla="*/ 1798552 h 3781151"/>
              <a:gd name="connsiteX46" fmla="*/ 4166327 w 12192000"/>
              <a:gd name="connsiteY46" fmla="*/ 1747015 h 3781151"/>
              <a:gd name="connsiteX47" fmla="*/ 4437661 w 12192000"/>
              <a:gd name="connsiteY47" fmla="*/ 1663068 h 3781151"/>
              <a:gd name="connsiteX48" fmla="*/ 4510862 w 12192000"/>
              <a:gd name="connsiteY48" fmla="*/ 1665514 h 3781151"/>
              <a:gd name="connsiteX49" fmla="*/ 4573217 w 12192000"/>
              <a:gd name="connsiteY49" fmla="*/ 1633854 h 3781151"/>
              <a:gd name="connsiteX50" fmla="*/ 4605137 w 12192000"/>
              <a:gd name="connsiteY50" fmla="*/ 1644474 h 3781151"/>
              <a:gd name="connsiteX51" fmla="*/ 4623509 w 12192000"/>
              <a:gd name="connsiteY51" fmla="*/ 1643919 h 3781151"/>
              <a:gd name="connsiteX52" fmla="*/ 4629310 w 12192000"/>
              <a:gd name="connsiteY52" fmla="*/ 1653854 h 3781151"/>
              <a:gd name="connsiteX53" fmla="*/ 4657404 w 12192000"/>
              <a:gd name="connsiteY53" fmla="*/ 1660247 h 3781151"/>
              <a:gd name="connsiteX54" fmla="*/ 4691044 w 12192000"/>
              <a:gd name="connsiteY54" fmla="*/ 1656408 h 3781151"/>
              <a:gd name="connsiteX55" fmla="*/ 4850032 w 12192000"/>
              <a:gd name="connsiteY55" fmla="*/ 1626917 h 3781151"/>
              <a:gd name="connsiteX56" fmla="*/ 4945654 w 12192000"/>
              <a:gd name="connsiteY56" fmla="*/ 1615689 h 3781151"/>
              <a:gd name="connsiteX57" fmla="*/ 4982770 w 12192000"/>
              <a:gd name="connsiteY57" fmla="*/ 1621504 h 3781151"/>
              <a:gd name="connsiteX58" fmla="*/ 5034068 w 12192000"/>
              <a:gd name="connsiteY58" fmla="*/ 1622846 h 3781151"/>
              <a:gd name="connsiteX59" fmla="*/ 5157133 w 12192000"/>
              <a:gd name="connsiteY59" fmla="*/ 1608775 h 3781151"/>
              <a:gd name="connsiteX60" fmla="*/ 5331645 w 12192000"/>
              <a:gd name="connsiteY60" fmla="*/ 1590152 h 3781151"/>
              <a:gd name="connsiteX61" fmla="*/ 5339977 w 12192000"/>
              <a:gd name="connsiteY61" fmla="*/ 1596841 h 3781151"/>
              <a:gd name="connsiteX62" fmla="*/ 5400314 w 12192000"/>
              <a:gd name="connsiteY62" fmla="*/ 1588177 h 3781151"/>
              <a:gd name="connsiteX63" fmla="*/ 5607257 w 12192000"/>
              <a:gd name="connsiteY63" fmla="*/ 1505972 h 3781151"/>
              <a:gd name="connsiteX64" fmla="*/ 5725292 w 12192000"/>
              <a:gd name="connsiteY64" fmla="*/ 1490473 h 3781151"/>
              <a:gd name="connsiteX65" fmla="*/ 5767898 w 12192000"/>
              <a:gd name="connsiteY65" fmla="*/ 1493335 h 3781151"/>
              <a:gd name="connsiteX66" fmla="*/ 5839240 w 12192000"/>
              <a:gd name="connsiteY66" fmla="*/ 1497610 h 3781151"/>
              <a:gd name="connsiteX67" fmla="*/ 5905402 w 12192000"/>
              <a:gd name="connsiteY67" fmla="*/ 1514878 h 3781151"/>
              <a:gd name="connsiteX68" fmla="*/ 5964698 w 12192000"/>
              <a:gd name="connsiteY68" fmla="*/ 1489113 h 3781151"/>
              <a:gd name="connsiteX69" fmla="*/ 6017881 w 12192000"/>
              <a:gd name="connsiteY69" fmla="*/ 1478726 h 3781151"/>
              <a:gd name="connsiteX70" fmla="*/ 6023244 w 12192000"/>
              <a:gd name="connsiteY70" fmla="*/ 1485861 h 3781151"/>
              <a:gd name="connsiteX71" fmla="*/ 6030193 w 12192000"/>
              <a:gd name="connsiteY71" fmla="*/ 1485330 h 3781151"/>
              <a:gd name="connsiteX72" fmla="*/ 6032755 w 12192000"/>
              <a:gd name="connsiteY72" fmla="*/ 1476614 h 3781151"/>
              <a:gd name="connsiteX73" fmla="*/ 6114491 w 12192000"/>
              <a:gd name="connsiteY73" fmla="*/ 1435020 h 3781151"/>
              <a:gd name="connsiteX74" fmla="*/ 6228089 w 12192000"/>
              <a:gd name="connsiteY74" fmla="*/ 1392213 h 3781151"/>
              <a:gd name="connsiteX75" fmla="*/ 6266132 w 12192000"/>
              <a:gd name="connsiteY75" fmla="*/ 1396181 h 3781151"/>
              <a:gd name="connsiteX76" fmla="*/ 6266284 w 12192000"/>
              <a:gd name="connsiteY76" fmla="*/ 1396172 h 3781151"/>
              <a:gd name="connsiteX77" fmla="*/ 6267815 w 12192000"/>
              <a:gd name="connsiteY77" fmla="*/ 1401423 h 3781151"/>
              <a:gd name="connsiteX78" fmla="*/ 6277660 w 12192000"/>
              <a:gd name="connsiteY78" fmla="*/ 1400632 h 3781151"/>
              <a:gd name="connsiteX79" fmla="*/ 6290206 w 12192000"/>
              <a:gd name="connsiteY79" fmla="*/ 1395045 h 3781151"/>
              <a:gd name="connsiteX80" fmla="*/ 6318021 w 12192000"/>
              <a:gd name="connsiteY80" fmla="*/ 1401415 h 3781151"/>
              <a:gd name="connsiteX81" fmla="*/ 6319318 w 12192000"/>
              <a:gd name="connsiteY81" fmla="*/ 1402047 h 3781151"/>
              <a:gd name="connsiteX82" fmla="*/ 6391161 w 12192000"/>
              <a:gd name="connsiteY82" fmla="*/ 1439443 h 3781151"/>
              <a:gd name="connsiteX83" fmla="*/ 6458507 w 12192000"/>
              <a:gd name="connsiteY83" fmla="*/ 1506631 h 3781151"/>
              <a:gd name="connsiteX84" fmla="*/ 6567007 w 12192000"/>
              <a:gd name="connsiteY84" fmla="*/ 1543856 h 3781151"/>
              <a:gd name="connsiteX85" fmla="*/ 6607554 w 12192000"/>
              <a:gd name="connsiteY85" fmla="*/ 1553791 h 3781151"/>
              <a:gd name="connsiteX86" fmla="*/ 6731017 w 12192000"/>
              <a:gd name="connsiteY86" fmla="*/ 1571341 h 3781151"/>
              <a:gd name="connsiteX87" fmla="*/ 6734116 w 12192000"/>
              <a:gd name="connsiteY87" fmla="*/ 1568435 h 3781151"/>
              <a:gd name="connsiteX88" fmla="*/ 6918249 w 12192000"/>
              <a:gd name="connsiteY88" fmla="*/ 1468691 h 3781151"/>
              <a:gd name="connsiteX89" fmla="*/ 7067518 w 12192000"/>
              <a:gd name="connsiteY89" fmla="*/ 1422257 h 3781151"/>
              <a:gd name="connsiteX90" fmla="*/ 7124203 w 12192000"/>
              <a:gd name="connsiteY90" fmla="*/ 1416853 h 3781151"/>
              <a:gd name="connsiteX91" fmla="*/ 7218949 w 12192000"/>
              <a:gd name="connsiteY91" fmla="*/ 1407112 h 3781151"/>
              <a:gd name="connsiteX92" fmla="*/ 7298895 w 12192000"/>
              <a:gd name="connsiteY92" fmla="*/ 1427110 h 3781151"/>
              <a:gd name="connsiteX93" fmla="*/ 7374497 w 12192000"/>
              <a:gd name="connsiteY93" fmla="*/ 1408155 h 3781151"/>
              <a:gd name="connsiteX94" fmla="*/ 7380250 w 12192000"/>
              <a:gd name="connsiteY94" fmla="*/ 1368474 h 3781151"/>
              <a:gd name="connsiteX95" fmla="*/ 7464957 w 12192000"/>
              <a:gd name="connsiteY95" fmla="*/ 1359648 h 3781151"/>
              <a:gd name="connsiteX96" fmla="*/ 7594747 w 12192000"/>
              <a:gd name="connsiteY96" fmla="*/ 1350130 h 3781151"/>
              <a:gd name="connsiteX97" fmla="*/ 7666555 w 12192000"/>
              <a:gd name="connsiteY97" fmla="*/ 1335529 h 3781151"/>
              <a:gd name="connsiteX98" fmla="*/ 7866007 w 12192000"/>
              <a:gd name="connsiteY98" fmla="*/ 1305544 h 3781151"/>
              <a:gd name="connsiteX99" fmla="*/ 8068308 w 12192000"/>
              <a:gd name="connsiteY99" fmla="*/ 1283051 h 3781151"/>
              <a:gd name="connsiteX100" fmla="*/ 8202385 w 12192000"/>
              <a:gd name="connsiteY100" fmla="*/ 1312300 h 3781151"/>
              <a:gd name="connsiteX101" fmla="*/ 8367138 w 12192000"/>
              <a:gd name="connsiteY101" fmla="*/ 1289211 h 3781151"/>
              <a:gd name="connsiteX102" fmla="*/ 8396799 w 12192000"/>
              <a:gd name="connsiteY102" fmla="*/ 1291584 h 3781151"/>
              <a:gd name="connsiteX103" fmla="*/ 8431415 w 12192000"/>
              <a:gd name="connsiteY103" fmla="*/ 1275098 h 3781151"/>
              <a:gd name="connsiteX104" fmla="*/ 8569515 w 12192000"/>
              <a:gd name="connsiteY104" fmla="*/ 1207037 h 3781151"/>
              <a:gd name="connsiteX105" fmla="*/ 8672452 w 12192000"/>
              <a:gd name="connsiteY105" fmla="*/ 1135782 h 3781151"/>
              <a:gd name="connsiteX106" fmla="*/ 8824768 w 12192000"/>
              <a:gd name="connsiteY106" fmla="*/ 1121217 h 3781151"/>
              <a:gd name="connsiteX107" fmla="*/ 8909609 w 12192000"/>
              <a:gd name="connsiteY107" fmla="*/ 1087532 h 3781151"/>
              <a:gd name="connsiteX108" fmla="*/ 9036318 w 12192000"/>
              <a:gd name="connsiteY108" fmla="*/ 994500 h 3781151"/>
              <a:gd name="connsiteX109" fmla="*/ 9230382 w 12192000"/>
              <a:gd name="connsiteY109" fmla="*/ 955654 h 3781151"/>
              <a:gd name="connsiteX110" fmla="*/ 9286437 w 12192000"/>
              <a:gd name="connsiteY110" fmla="*/ 997858 h 3781151"/>
              <a:gd name="connsiteX111" fmla="*/ 9349089 w 12192000"/>
              <a:gd name="connsiteY111" fmla="*/ 1015184 h 3781151"/>
              <a:gd name="connsiteX112" fmla="*/ 9347314 w 12192000"/>
              <a:gd name="connsiteY112" fmla="*/ 933744 h 3781151"/>
              <a:gd name="connsiteX113" fmla="*/ 9492995 w 12192000"/>
              <a:gd name="connsiteY113" fmla="*/ 830749 h 3781151"/>
              <a:gd name="connsiteX114" fmla="*/ 9568501 w 12192000"/>
              <a:gd name="connsiteY114" fmla="*/ 787793 h 3781151"/>
              <a:gd name="connsiteX115" fmla="*/ 9691686 w 12192000"/>
              <a:gd name="connsiteY115" fmla="*/ 738088 h 3781151"/>
              <a:gd name="connsiteX116" fmla="*/ 9728219 w 12192000"/>
              <a:gd name="connsiteY116" fmla="*/ 719921 h 3781151"/>
              <a:gd name="connsiteX117" fmla="*/ 10080661 w 12192000"/>
              <a:gd name="connsiteY117" fmla="*/ 505423 h 3781151"/>
              <a:gd name="connsiteX118" fmla="*/ 10335073 w 12192000"/>
              <a:gd name="connsiteY118" fmla="*/ 523921 h 3781151"/>
              <a:gd name="connsiteX119" fmla="*/ 10593135 w 12192000"/>
              <a:gd name="connsiteY119" fmla="*/ 467427 h 3781151"/>
              <a:gd name="connsiteX120" fmla="*/ 10655931 w 12192000"/>
              <a:gd name="connsiteY120" fmla="*/ 401632 h 3781151"/>
              <a:gd name="connsiteX121" fmla="*/ 10695298 w 12192000"/>
              <a:gd name="connsiteY121" fmla="*/ 391761 h 3781151"/>
              <a:gd name="connsiteX122" fmla="*/ 10761489 w 12192000"/>
              <a:gd name="connsiteY122" fmla="*/ 380170 h 3781151"/>
              <a:gd name="connsiteX123" fmla="*/ 10853610 w 12192000"/>
              <a:gd name="connsiteY123" fmla="*/ 332449 h 3781151"/>
              <a:gd name="connsiteX124" fmla="*/ 11052930 w 12192000"/>
              <a:gd name="connsiteY124" fmla="*/ 280871 h 3781151"/>
              <a:gd name="connsiteX125" fmla="*/ 11359700 w 12192000"/>
              <a:gd name="connsiteY125" fmla="*/ 158445 h 3781151"/>
              <a:gd name="connsiteX126" fmla="*/ 11672425 w 12192000"/>
              <a:gd name="connsiteY126" fmla="*/ 31452 h 3781151"/>
              <a:gd name="connsiteX127" fmla="*/ 11912086 w 12192000"/>
              <a:gd name="connsiteY127" fmla="*/ 45240 h 378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2192000" h="3781151">
                <a:moveTo>
                  <a:pt x="11912086" y="45240"/>
                </a:moveTo>
                <a:cubicBezTo>
                  <a:pt x="11978685" y="44809"/>
                  <a:pt x="12131701" y="5428"/>
                  <a:pt x="12178353" y="0"/>
                </a:cubicBezTo>
                <a:lnTo>
                  <a:pt x="12192000" y="12672"/>
                </a:lnTo>
                <a:lnTo>
                  <a:pt x="12192000" y="3781151"/>
                </a:lnTo>
                <a:lnTo>
                  <a:pt x="0" y="3781151"/>
                </a:lnTo>
                <a:lnTo>
                  <a:pt x="0" y="3053542"/>
                </a:lnTo>
                <a:lnTo>
                  <a:pt x="8171" y="3051191"/>
                </a:lnTo>
                <a:cubicBezTo>
                  <a:pt x="28756" y="3043875"/>
                  <a:pt x="48583" y="3035495"/>
                  <a:pt x="67297" y="3026485"/>
                </a:cubicBezTo>
                <a:cubicBezTo>
                  <a:pt x="89015" y="3055804"/>
                  <a:pt x="155058" y="3003158"/>
                  <a:pt x="156970" y="3066095"/>
                </a:cubicBezTo>
                <a:cubicBezTo>
                  <a:pt x="182504" y="3055761"/>
                  <a:pt x="194363" y="3027142"/>
                  <a:pt x="191925" y="3069149"/>
                </a:cubicBezTo>
                <a:cubicBezTo>
                  <a:pt x="226275" y="3060156"/>
                  <a:pt x="217518" y="3125136"/>
                  <a:pt x="260901" y="3111386"/>
                </a:cubicBezTo>
                <a:cubicBezTo>
                  <a:pt x="237722" y="3013204"/>
                  <a:pt x="375117" y="3046101"/>
                  <a:pt x="408315" y="2967418"/>
                </a:cubicBezTo>
                <a:cubicBezTo>
                  <a:pt x="497601" y="2998081"/>
                  <a:pt x="567973" y="2940149"/>
                  <a:pt x="658076" y="2930787"/>
                </a:cubicBezTo>
                <a:cubicBezTo>
                  <a:pt x="708095" y="2995959"/>
                  <a:pt x="785916" y="2931372"/>
                  <a:pt x="851279" y="2924771"/>
                </a:cubicBezTo>
                <a:cubicBezTo>
                  <a:pt x="916106" y="2907445"/>
                  <a:pt x="960543" y="2837916"/>
                  <a:pt x="1047040" y="2826828"/>
                </a:cubicBezTo>
                <a:cubicBezTo>
                  <a:pt x="1130754" y="2752596"/>
                  <a:pt x="1276437" y="2781431"/>
                  <a:pt x="1377085" y="2735410"/>
                </a:cubicBezTo>
                <a:cubicBezTo>
                  <a:pt x="1444016" y="2785754"/>
                  <a:pt x="1403964" y="2734873"/>
                  <a:pt x="1465015" y="2734757"/>
                </a:cubicBezTo>
                <a:cubicBezTo>
                  <a:pt x="1515376" y="2730917"/>
                  <a:pt x="1612560" y="2724306"/>
                  <a:pt x="1679251" y="2712367"/>
                </a:cubicBezTo>
                <a:cubicBezTo>
                  <a:pt x="1721132" y="2669280"/>
                  <a:pt x="1814171" y="2719581"/>
                  <a:pt x="1865161" y="2663121"/>
                </a:cubicBezTo>
                <a:cubicBezTo>
                  <a:pt x="1885508" y="2647236"/>
                  <a:pt x="1958240" y="2627918"/>
                  <a:pt x="1977927" y="2642448"/>
                </a:cubicBezTo>
                <a:cubicBezTo>
                  <a:pt x="1994313" y="2642169"/>
                  <a:pt x="2009788" y="2630665"/>
                  <a:pt x="2023175" y="2648402"/>
                </a:cubicBezTo>
                <a:cubicBezTo>
                  <a:pt x="2027984" y="2653519"/>
                  <a:pt x="2034136" y="2654134"/>
                  <a:pt x="2040685" y="2652651"/>
                </a:cubicBezTo>
                <a:lnTo>
                  <a:pt x="2057102" y="2645758"/>
                </a:lnTo>
                <a:lnTo>
                  <a:pt x="2052057" y="2618002"/>
                </a:lnTo>
                <a:lnTo>
                  <a:pt x="2052988" y="2617321"/>
                </a:lnTo>
                <a:cubicBezTo>
                  <a:pt x="2058901" y="2612479"/>
                  <a:pt x="2065203" y="2609553"/>
                  <a:pt x="2075835" y="2625051"/>
                </a:cubicBezTo>
                <a:cubicBezTo>
                  <a:pt x="2086915" y="2617266"/>
                  <a:pt x="2090174" y="2605518"/>
                  <a:pt x="2105280" y="2621772"/>
                </a:cubicBezTo>
                <a:cubicBezTo>
                  <a:pt x="2137889" y="2610864"/>
                  <a:pt x="2228682" y="2579548"/>
                  <a:pt x="2271487" y="2559602"/>
                </a:cubicBezTo>
                <a:cubicBezTo>
                  <a:pt x="2329085" y="2546134"/>
                  <a:pt x="2359908" y="2564442"/>
                  <a:pt x="2450874" y="2540963"/>
                </a:cubicBezTo>
                <a:cubicBezTo>
                  <a:pt x="2458291" y="2494924"/>
                  <a:pt x="2488302" y="2535186"/>
                  <a:pt x="2507266" y="2511976"/>
                </a:cubicBezTo>
                <a:cubicBezTo>
                  <a:pt x="2558011" y="2487992"/>
                  <a:pt x="2594040" y="2465160"/>
                  <a:pt x="2641503" y="2426341"/>
                </a:cubicBezTo>
                <a:cubicBezTo>
                  <a:pt x="2651261" y="2338141"/>
                  <a:pt x="2773097" y="2356570"/>
                  <a:pt x="2817182" y="2265557"/>
                </a:cubicBezTo>
                <a:cubicBezTo>
                  <a:pt x="2871451" y="2222306"/>
                  <a:pt x="2898877" y="2247383"/>
                  <a:pt x="2957554" y="2180877"/>
                </a:cubicBezTo>
                <a:cubicBezTo>
                  <a:pt x="2981173" y="2203103"/>
                  <a:pt x="2991267" y="2163934"/>
                  <a:pt x="3003677" y="2154878"/>
                </a:cubicBezTo>
                <a:cubicBezTo>
                  <a:pt x="3016971" y="2140621"/>
                  <a:pt x="3016351" y="2103128"/>
                  <a:pt x="3046876" y="2081296"/>
                </a:cubicBezTo>
                <a:cubicBezTo>
                  <a:pt x="3097864" y="2049348"/>
                  <a:pt x="3203688" y="2064646"/>
                  <a:pt x="3303290" y="1995084"/>
                </a:cubicBezTo>
                <a:cubicBezTo>
                  <a:pt x="3332789" y="1977297"/>
                  <a:pt x="3365695" y="1919146"/>
                  <a:pt x="3395602" y="1893639"/>
                </a:cubicBezTo>
                <a:lnTo>
                  <a:pt x="3430100" y="1867444"/>
                </a:lnTo>
                <a:lnTo>
                  <a:pt x="3437914" y="1869491"/>
                </a:lnTo>
                <a:lnTo>
                  <a:pt x="3438972" y="1871208"/>
                </a:lnTo>
                <a:lnTo>
                  <a:pt x="3547723" y="1831216"/>
                </a:lnTo>
                <a:cubicBezTo>
                  <a:pt x="3552630" y="1827126"/>
                  <a:pt x="3559871" y="1824701"/>
                  <a:pt x="3572350" y="1826069"/>
                </a:cubicBezTo>
                <a:lnTo>
                  <a:pt x="3575291" y="1827289"/>
                </a:lnTo>
                <a:lnTo>
                  <a:pt x="3595183" y="1816299"/>
                </a:lnTo>
                <a:cubicBezTo>
                  <a:pt x="3601515" y="1811585"/>
                  <a:pt x="3607034" y="1805917"/>
                  <a:pt x="3611353" y="1798929"/>
                </a:cubicBezTo>
                <a:cubicBezTo>
                  <a:pt x="3682924" y="1824101"/>
                  <a:pt x="3749808" y="1802343"/>
                  <a:pt x="3825586" y="1798552"/>
                </a:cubicBezTo>
                <a:cubicBezTo>
                  <a:pt x="3916204" y="1785116"/>
                  <a:pt x="4063775" y="1766619"/>
                  <a:pt x="4166327" y="1747015"/>
                </a:cubicBezTo>
                <a:cubicBezTo>
                  <a:pt x="4242504" y="1696035"/>
                  <a:pt x="4349880" y="1693056"/>
                  <a:pt x="4437661" y="1663068"/>
                </a:cubicBezTo>
                <a:cubicBezTo>
                  <a:pt x="4488900" y="1701750"/>
                  <a:pt x="4460066" y="1663570"/>
                  <a:pt x="4510862" y="1665514"/>
                </a:cubicBezTo>
                <a:cubicBezTo>
                  <a:pt x="4494570" y="1625937"/>
                  <a:pt x="4573332" y="1680866"/>
                  <a:pt x="4573217" y="1633854"/>
                </a:cubicBezTo>
                <a:lnTo>
                  <a:pt x="4605137" y="1644474"/>
                </a:lnTo>
                <a:lnTo>
                  <a:pt x="4623509" y="1643919"/>
                </a:lnTo>
                <a:lnTo>
                  <a:pt x="4629310" y="1653854"/>
                </a:lnTo>
                <a:lnTo>
                  <a:pt x="4657404" y="1660247"/>
                </a:lnTo>
                <a:cubicBezTo>
                  <a:pt x="4667829" y="1661084"/>
                  <a:pt x="4678935" y="1660158"/>
                  <a:pt x="4691044" y="1656408"/>
                </a:cubicBezTo>
                <a:cubicBezTo>
                  <a:pt x="4729679" y="1626597"/>
                  <a:pt x="4802640" y="1666115"/>
                  <a:pt x="4850032" y="1626917"/>
                </a:cubicBezTo>
                <a:cubicBezTo>
                  <a:pt x="4868357" y="1616087"/>
                  <a:pt x="4930559" y="1604512"/>
                  <a:pt x="4945654" y="1615689"/>
                </a:cubicBezTo>
                <a:cubicBezTo>
                  <a:pt x="4959310" y="1616030"/>
                  <a:pt x="4973195" y="1608214"/>
                  <a:pt x="4982770" y="1621504"/>
                </a:cubicBezTo>
                <a:cubicBezTo>
                  <a:pt x="4996971" y="1636961"/>
                  <a:pt x="5035380" y="1600988"/>
                  <a:pt x="5034068" y="1622846"/>
                </a:cubicBezTo>
                <a:cubicBezTo>
                  <a:pt x="5061512" y="1597974"/>
                  <a:pt x="5127967" y="1605147"/>
                  <a:pt x="5157133" y="1608775"/>
                </a:cubicBezTo>
                <a:cubicBezTo>
                  <a:pt x="5206729" y="1603324"/>
                  <a:pt x="5295851" y="1596182"/>
                  <a:pt x="5331645" y="1590152"/>
                </a:cubicBezTo>
                <a:cubicBezTo>
                  <a:pt x="5333984" y="1592710"/>
                  <a:pt x="5336792" y="1594964"/>
                  <a:pt x="5339977" y="1596841"/>
                </a:cubicBezTo>
                <a:cubicBezTo>
                  <a:pt x="5358481" y="1607745"/>
                  <a:pt x="5385498" y="1603866"/>
                  <a:pt x="5400314" y="1588177"/>
                </a:cubicBezTo>
                <a:cubicBezTo>
                  <a:pt x="5472382" y="1534711"/>
                  <a:pt x="5542525" y="1525044"/>
                  <a:pt x="5607257" y="1505972"/>
                </a:cubicBezTo>
                <a:cubicBezTo>
                  <a:pt x="5680984" y="1489008"/>
                  <a:pt x="5636802" y="1544517"/>
                  <a:pt x="5725292" y="1490473"/>
                </a:cubicBezTo>
                <a:cubicBezTo>
                  <a:pt x="5737022" y="1505421"/>
                  <a:pt x="5748880" y="1504359"/>
                  <a:pt x="5767898" y="1493335"/>
                </a:cubicBezTo>
                <a:cubicBezTo>
                  <a:pt x="5803852" y="1486328"/>
                  <a:pt x="5805362" y="1528317"/>
                  <a:pt x="5839240" y="1497610"/>
                </a:cubicBezTo>
                <a:lnTo>
                  <a:pt x="5905402" y="1514878"/>
                </a:lnTo>
                <a:cubicBezTo>
                  <a:pt x="5901291" y="1508724"/>
                  <a:pt x="5950204" y="1492204"/>
                  <a:pt x="5964698" y="1489113"/>
                </a:cubicBezTo>
                <a:cubicBezTo>
                  <a:pt x="5995812" y="1486079"/>
                  <a:pt x="5996433" y="1454360"/>
                  <a:pt x="6017881" y="1478726"/>
                </a:cubicBezTo>
                <a:lnTo>
                  <a:pt x="6023244" y="1485861"/>
                </a:lnTo>
                <a:lnTo>
                  <a:pt x="6030193" y="1485330"/>
                </a:lnTo>
                <a:cubicBezTo>
                  <a:pt x="6033618" y="1484104"/>
                  <a:pt x="6034983" y="1481614"/>
                  <a:pt x="6032755" y="1476614"/>
                </a:cubicBezTo>
                <a:cubicBezTo>
                  <a:pt x="6067194" y="1490239"/>
                  <a:pt x="6088466" y="1448679"/>
                  <a:pt x="6114491" y="1435020"/>
                </a:cubicBezTo>
                <a:cubicBezTo>
                  <a:pt x="6142064" y="1449615"/>
                  <a:pt x="6169479" y="1406568"/>
                  <a:pt x="6228089" y="1392213"/>
                </a:cubicBezTo>
                <a:cubicBezTo>
                  <a:pt x="6243312" y="1400769"/>
                  <a:pt x="6253169" y="1398278"/>
                  <a:pt x="6266132" y="1396181"/>
                </a:cubicBezTo>
                <a:lnTo>
                  <a:pt x="6266284" y="1396172"/>
                </a:lnTo>
                <a:lnTo>
                  <a:pt x="6267815" y="1401423"/>
                </a:lnTo>
                <a:cubicBezTo>
                  <a:pt x="6269799" y="1402279"/>
                  <a:pt x="6272864" y="1402139"/>
                  <a:pt x="6277660" y="1400632"/>
                </a:cubicBezTo>
                <a:lnTo>
                  <a:pt x="6290206" y="1395045"/>
                </a:lnTo>
                <a:lnTo>
                  <a:pt x="6318021" y="1401415"/>
                </a:lnTo>
                <a:lnTo>
                  <a:pt x="6319318" y="1402047"/>
                </a:lnTo>
                <a:cubicBezTo>
                  <a:pt x="6334539" y="1420654"/>
                  <a:pt x="6367219" y="1433921"/>
                  <a:pt x="6391161" y="1439443"/>
                </a:cubicBezTo>
                <a:cubicBezTo>
                  <a:pt x="6434439" y="1452557"/>
                  <a:pt x="6407965" y="1524529"/>
                  <a:pt x="6458507" y="1506631"/>
                </a:cubicBezTo>
                <a:cubicBezTo>
                  <a:pt x="6498962" y="1519088"/>
                  <a:pt x="6528008" y="1546659"/>
                  <a:pt x="6567007" y="1543856"/>
                </a:cubicBezTo>
                <a:cubicBezTo>
                  <a:pt x="6576136" y="1561541"/>
                  <a:pt x="6587386" y="1570794"/>
                  <a:pt x="6607554" y="1553791"/>
                </a:cubicBezTo>
                <a:lnTo>
                  <a:pt x="6731017" y="1571341"/>
                </a:lnTo>
                <a:lnTo>
                  <a:pt x="6734116" y="1568435"/>
                </a:lnTo>
                <a:cubicBezTo>
                  <a:pt x="6794984" y="1521745"/>
                  <a:pt x="6859485" y="1498439"/>
                  <a:pt x="6918249" y="1468691"/>
                </a:cubicBezTo>
                <a:cubicBezTo>
                  <a:pt x="7009071" y="1429904"/>
                  <a:pt x="6969691" y="1514055"/>
                  <a:pt x="7067518" y="1422257"/>
                </a:cubicBezTo>
                <a:cubicBezTo>
                  <a:pt x="7087823" y="1439788"/>
                  <a:pt x="7102980" y="1435790"/>
                  <a:pt x="7124203" y="1416853"/>
                </a:cubicBezTo>
                <a:cubicBezTo>
                  <a:pt x="7168915" y="1399637"/>
                  <a:pt x="7184820" y="1455712"/>
                  <a:pt x="7218949" y="1407112"/>
                </a:cubicBezTo>
                <a:cubicBezTo>
                  <a:pt x="7221159" y="1439394"/>
                  <a:pt x="7309021" y="1389335"/>
                  <a:pt x="7298895" y="1427110"/>
                </a:cubicBezTo>
                <a:cubicBezTo>
                  <a:pt x="7337930" y="1443950"/>
                  <a:pt x="7336913" y="1394754"/>
                  <a:pt x="7374497" y="1408155"/>
                </a:cubicBezTo>
                <a:cubicBezTo>
                  <a:pt x="7409515" y="1402378"/>
                  <a:pt x="7344382" y="1383073"/>
                  <a:pt x="7380250" y="1368474"/>
                </a:cubicBezTo>
                <a:cubicBezTo>
                  <a:pt x="7425618" y="1356098"/>
                  <a:pt x="7406453" y="1302042"/>
                  <a:pt x="7464957" y="1359648"/>
                </a:cubicBezTo>
                <a:cubicBezTo>
                  <a:pt x="7505651" y="1327423"/>
                  <a:pt x="7525583" y="1355458"/>
                  <a:pt x="7594747" y="1350130"/>
                </a:cubicBezTo>
                <a:cubicBezTo>
                  <a:pt x="7615403" y="1324130"/>
                  <a:pt x="7639787" y="1325624"/>
                  <a:pt x="7666555" y="1335529"/>
                </a:cubicBezTo>
                <a:cubicBezTo>
                  <a:pt x="7727140" y="1310931"/>
                  <a:pt x="7792616" y="1317938"/>
                  <a:pt x="7866007" y="1305544"/>
                </a:cubicBezTo>
                <a:cubicBezTo>
                  <a:pt x="7934731" y="1261485"/>
                  <a:pt x="7989941" y="1296492"/>
                  <a:pt x="8068308" y="1283051"/>
                </a:cubicBezTo>
                <a:cubicBezTo>
                  <a:pt x="8126898" y="1215106"/>
                  <a:pt x="8140003" y="1333948"/>
                  <a:pt x="8202385" y="1312300"/>
                </a:cubicBezTo>
                <a:cubicBezTo>
                  <a:pt x="8291179" y="1240185"/>
                  <a:pt x="8212592" y="1349983"/>
                  <a:pt x="8367138" y="1289211"/>
                </a:cubicBezTo>
                <a:cubicBezTo>
                  <a:pt x="8373739" y="1279547"/>
                  <a:pt x="8395557" y="1281284"/>
                  <a:pt x="8396799" y="1291584"/>
                </a:cubicBezTo>
                <a:cubicBezTo>
                  <a:pt x="8405909" y="1285698"/>
                  <a:pt x="8423830" y="1260181"/>
                  <a:pt x="8431415" y="1275098"/>
                </a:cubicBezTo>
                <a:cubicBezTo>
                  <a:pt x="8482885" y="1262532"/>
                  <a:pt x="8530450" y="1239094"/>
                  <a:pt x="8569515" y="1207037"/>
                </a:cubicBezTo>
                <a:cubicBezTo>
                  <a:pt x="8676339" y="1206081"/>
                  <a:pt x="8599114" y="1148363"/>
                  <a:pt x="8672452" y="1135782"/>
                </a:cubicBezTo>
                <a:cubicBezTo>
                  <a:pt x="8739379" y="1150433"/>
                  <a:pt x="8752364" y="1119350"/>
                  <a:pt x="8824768" y="1121217"/>
                </a:cubicBezTo>
                <a:cubicBezTo>
                  <a:pt x="8831110" y="1064170"/>
                  <a:pt x="8888407" y="1109066"/>
                  <a:pt x="8909609" y="1087532"/>
                </a:cubicBezTo>
                <a:cubicBezTo>
                  <a:pt x="8969149" y="1135268"/>
                  <a:pt x="8993146" y="1005324"/>
                  <a:pt x="9036318" y="994500"/>
                </a:cubicBezTo>
                <a:cubicBezTo>
                  <a:pt x="9111833" y="985376"/>
                  <a:pt x="9208822" y="1024926"/>
                  <a:pt x="9230382" y="955654"/>
                </a:cubicBezTo>
                <a:cubicBezTo>
                  <a:pt x="9243090" y="978495"/>
                  <a:pt x="9246487" y="1013279"/>
                  <a:pt x="9286437" y="997858"/>
                </a:cubicBezTo>
                <a:cubicBezTo>
                  <a:pt x="9306659" y="1005803"/>
                  <a:pt x="9320841" y="1042286"/>
                  <a:pt x="9349089" y="1015184"/>
                </a:cubicBezTo>
                <a:cubicBezTo>
                  <a:pt x="9297539" y="993073"/>
                  <a:pt x="9365224" y="970697"/>
                  <a:pt x="9347314" y="933744"/>
                </a:cubicBezTo>
                <a:cubicBezTo>
                  <a:pt x="9391763" y="896172"/>
                  <a:pt x="9519876" y="898486"/>
                  <a:pt x="9492995" y="830749"/>
                </a:cubicBezTo>
                <a:cubicBezTo>
                  <a:pt x="9496096" y="785926"/>
                  <a:pt x="9581066" y="832093"/>
                  <a:pt x="9568501" y="787793"/>
                </a:cubicBezTo>
                <a:cubicBezTo>
                  <a:pt x="9605859" y="808858"/>
                  <a:pt x="9643722" y="748912"/>
                  <a:pt x="9691686" y="738088"/>
                </a:cubicBezTo>
                <a:cubicBezTo>
                  <a:pt x="9694957" y="715846"/>
                  <a:pt x="9706184" y="714032"/>
                  <a:pt x="9728219" y="719921"/>
                </a:cubicBezTo>
                <a:cubicBezTo>
                  <a:pt x="9883693" y="691149"/>
                  <a:pt x="10033800" y="417068"/>
                  <a:pt x="10080661" y="505423"/>
                </a:cubicBezTo>
                <a:cubicBezTo>
                  <a:pt x="10117255" y="498450"/>
                  <a:pt x="10251293" y="561343"/>
                  <a:pt x="10335073" y="523921"/>
                </a:cubicBezTo>
                <a:cubicBezTo>
                  <a:pt x="10360847" y="467808"/>
                  <a:pt x="10551101" y="480568"/>
                  <a:pt x="10593135" y="467427"/>
                </a:cubicBezTo>
                <a:cubicBezTo>
                  <a:pt x="10595060" y="434512"/>
                  <a:pt x="10671327" y="446621"/>
                  <a:pt x="10655931" y="401632"/>
                </a:cubicBezTo>
                <a:cubicBezTo>
                  <a:pt x="10660917" y="380361"/>
                  <a:pt x="10682038" y="376266"/>
                  <a:pt x="10695298" y="391761"/>
                </a:cubicBezTo>
                <a:cubicBezTo>
                  <a:pt x="10719777" y="382620"/>
                  <a:pt x="10730799" y="356434"/>
                  <a:pt x="10761489" y="380170"/>
                </a:cubicBezTo>
                <a:cubicBezTo>
                  <a:pt x="10795364" y="368673"/>
                  <a:pt x="10817122" y="293346"/>
                  <a:pt x="10853610" y="332449"/>
                </a:cubicBezTo>
                <a:cubicBezTo>
                  <a:pt x="10869631" y="257157"/>
                  <a:pt x="10985528" y="306780"/>
                  <a:pt x="11052930" y="280871"/>
                </a:cubicBezTo>
                <a:cubicBezTo>
                  <a:pt x="11163601" y="187055"/>
                  <a:pt x="11297851" y="156453"/>
                  <a:pt x="11359700" y="158445"/>
                </a:cubicBezTo>
                <a:cubicBezTo>
                  <a:pt x="11474112" y="90496"/>
                  <a:pt x="11577587" y="55229"/>
                  <a:pt x="11672425" y="31452"/>
                </a:cubicBezTo>
                <a:cubicBezTo>
                  <a:pt x="11764489" y="21683"/>
                  <a:pt x="11827765" y="50482"/>
                  <a:pt x="11912086" y="4524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77F366-7DAE-5EE3-11DC-8060A23039A0}"/>
              </a:ext>
            </a:extLst>
          </p:cNvPr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733647" y="744884"/>
            <a:ext cx="3831529" cy="281979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fr-CA"/>
              <a:t>Le parc du grand-héron vers 1980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9C75CF9-FD79-1B2F-D244-AC74F1E78A4A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733646" y="3906739"/>
            <a:ext cx="3831529" cy="998162"/>
          </a:xfrm>
        </p:spPr>
        <p:txBody>
          <a:bodyPr>
            <a:normAutofit/>
          </a:bodyPr>
          <a:lstStyle/>
          <a:p>
            <a:pPr algn="l"/>
            <a:r>
              <a:rPr lang="fr-CA"/>
              <a:t>En 1980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5AAC39E-8294-44DC-AB9F-2B9F22C39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8821" y="492790"/>
            <a:ext cx="6084939" cy="574922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25400" dist="25400" dir="30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 descr="Une image contenant texte, Emblème, symbole, écusson&#10;&#10;Description générée automatiquement">
            <a:extLst>
              <a:ext uri="{FF2B5EF4-FFF2-40B4-BE49-F238E27FC236}">
                <a16:creationId xmlns:a16="http://schemas.microsoft.com/office/drawing/2014/main" id="{062DFC31-083C-99D8-2FFC-5EC5916CF59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" r="1" b="3332"/>
          <a:stretch/>
        </p:blipFill>
        <p:spPr>
          <a:xfrm>
            <a:off x="5298822" y="492790"/>
            <a:ext cx="6084937" cy="574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8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ciel, fenêtre, noir et blanc&#10;&#10;Description générée automatiquement">
            <a:extLst>
              <a:ext uri="{FF2B5EF4-FFF2-40B4-BE49-F238E27FC236}">
                <a16:creationId xmlns:a16="http://schemas.microsoft.com/office/drawing/2014/main" id="{A4CCFDC4-8458-17E0-917E-40B2AD4E2F9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1" b="4744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E046C02-4925-88B4-200C-F9E7AA929B7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0" y="2314"/>
            <a:ext cx="12074214" cy="10020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err="1">
                <a:solidFill>
                  <a:srgbClr val="FFFFFF"/>
                </a:solidFill>
              </a:rPr>
              <a:t>Magasin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général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d’omer</a:t>
            </a:r>
            <a:r>
              <a:rPr lang="en-US">
                <a:solidFill>
                  <a:srgbClr val="FFFFFF"/>
                </a:solidFill>
              </a:rPr>
              <a:t> Juneau, vers1940, </a:t>
            </a:r>
            <a:r>
              <a:rPr lang="en-US" sz="2200">
                <a:solidFill>
                  <a:srgbClr val="FFFFFF"/>
                </a:solidFill>
              </a:rPr>
              <a:t>rue </a:t>
            </a:r>
            <a:r>
              <a:rPr lang="en-US" sz="2200" err="1">
                <a:solidFill>
                  <a:srgbClr val="FFFFFF"/>
                </a:solidFill>
              </a:rPr>
              <a:t>jolicoeur</a:t>
            </a:r>
            <a:endParaRPr lang="en-US" sz="2200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A9C3134C-59C6-796E-D7F3-0BDFD7FB393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105338" y="6545881"/>
            <a:ext cx="5040602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collection Michel Marcotte</a:t>
            </a:r>
          </a:p>
        </p:txBody>
      </p:sp>
    </p:spTree>
    <p:extLst>
      <p:ext uri="{BB962C8B-B14F-4D97-AF65-F5344CB8AC3E}">
        <p14:creationId xmlns:p14="http://schemas.microsoft.com/office/powerpoint/2010/main" val="250910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ein air, nuage, ciel, rivière&#10;&#10;Description générée automatiquement">
            <a:extLst>
              <a:ext uri="{FF2B5EF4-FFF2-40B4-BE49-F238E27FC236}">
                <a16:creationId xmlns:a16="http://schemas.microsoft.com/office/drawing/2014/main" id="{53C7856F-AACD-E471-694C-A75B739FC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9" b="2174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1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plein air, arbre, herbe, ciel&#10;&#10;Description générée automatiquement">
            <a:extLst>
              <a:ext uri="{FF2B5EF4-FFF2-40B4-BE49-F238E27FC236}">
                <a16:creationId xmlns:a16="http://schemas.microsoft.com/office/drawing/2014/main" id="{E358C65C-6869-2F50-A0F1-0415562CA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1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ein air, arbre, herbe, plante&#10;&#10;Description générée automatiquement">
            <a:extLst>
              <a:ext uri="{FF2B5EF4-FFF2-40B4-BE49-F238E27FC236}">
                <a16:creationId xmlns:a16="http://schemas.microsoft.com/office/drawing/2014/main" id="{96A4D3ED-F5A9-C16C-49E0-032727ABB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4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BA4B6D2-67B7-4DDF-9D67-252A664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arbre, bâtiment, maison&#10;&#10;Description générée automatiquement">
            <a:extLst>
              <a:ext uri="{FF2B5EF4-FFF2-40B4-BE49-F238E27FC236}">
                <a16:creationId xmlns:a16="http://schemas.microsoft.com/office/drawing/2014/main" id="{CE648F60-4FB3-66AB-2D1C-77356D799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b="3686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2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ransport, véhicule, roue, Véhicule terrestre&#10;&#10;Description générée automatiquement">
            <a:extLst>
              <a:ext uri="{FF2B5EF4-FFF2-40B4-BE49-F238E27FC236}">
                <a16:creationId xmlns:a16="http://schemas.microsoft.com/office/drawing/2014/main" id="{0B5A9BAD-AECE-19CD-93B7-C56C122276C9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5" b="967"/>
          <a:stretch/>
        </p:blipFill>
        <p:spPr>
          <a:xfrm>
            <a:off x="4606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14FE3E-DFA7-18A4-20BC-E47EAE717272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0" y="-497281"/>
            <a:ext cx="9871022" cy="13843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Épicerie </a:t>
            </a:r>
            <a:r>
              <a:rPr lang="en-US" err="1">
                <a:solidFill>
                  <a:srgbClr val="FFFFFF"/>
                </a:solidFill>
              </a:rPr>
              <a:t>roulante</a:t>
            </a:r>
            <a:r>
              <a:rPr lang="en-US">
                <a:solidFill>
                  <a:srgbClr val="FFFFFF"/>
                </a:solidFill>
              </a:rPr>
              <a:t> </a:t>
            </a:r>
            <a:r>
              <a:rPr lang="en-US" err="1">
                <a:solidFill>
                  <a:srgbClr val="FFFFFF"/>
                </a:solidFill>
              </a:rPr>
              <a:t>d’Omer</a:t>
            </a:r>
            <a:r>
              <a:rPr lang="en-US">
                <a:solidFill>
                  <a:srgbClr val="FFFFFF"/>
                </a:solidFill>
              </a:rPr>
              <a:t> Juneau, </a:t>
            </a:r>
            <a:r>
              <a:rPr lang="en-US" sz="2000">
                <a:solidFill>
                  <a:srgbClr val="FFFFFF"/>
                </a:solidFill>
              </a:rPr>
              <a:t>rue </a:t>
            </a:r>
            <a:r>
              <a:rPr lang="en-US" sz="2000" err="1">
                <a:solidFill>
                  <a:srgbClr val="FFFFFF"/>
                </a:solidFill>
              </a:rPr>
              <a:t>jolicoeur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8BAA758D-0233-B1A2-B8B1-AB91E90F4EF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105338" y="6545881"/>
            <a:ext cx="5040602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collection Michel Marcotte</a:t>
            </a:r>
          </a:p>
        </p:txBody>
      </p:sp>
    </p:spTree>
    <p:extLst>
      <p:ext uri="{BB962C8B-B14F-4D97-AF65-F5344CB8AC3E}">
        <p14:creationId xmlns:p14="http://schemas.microsoft.com/office/powerpoint/2010/main" val="195461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arbre, ciel, bâtiment&#10;&#10;Description générée automatiquement">
            <a:extLst>
              <a:ext uri="{FF2B5EF4-FFF2-40B4-BE49-F238E27FC236}">
                <a16:creationId xmlns:a16="http://schemas.microsoft.com/office/drawing/2014/main" id="{28E63FB8-6495-F74E-844E-750814A3DF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b="5765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B54C5B-20FF-FD62-BE54-48896F9B25CB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-19945" y="-3"/>
            <a:ext cx="12507775" cy="9593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err="1">
                <a:solidFill>
                  <a:srgbClr val="FFFFFF"/>
                </a:solidFill>
              </a:rPr>
              <a:t>Magasin</a:t>
            </a:r>
            <a:r>
              <a:rPr lang="en-US" sz="3100">
                <a:solidFill>
                  <a:srgbClr val="FFFFFF"/>
                </a:solidFill>
              </a:rPr>
              <a:t> </a:t>
            </a:r>
            <a:r>
              <a:rPr lang="en-US" sz="3100" err="1">
                <a:solidFill>
                  <a:srgbClr val="FFFFFF"/>
                </a:solidFill>
              </a:rPr>
              <a:t>général</a:t>
            </a:r>
            <a:r>
              <a:rPr lang="en-US" sz="3100">
                <a:solidFill>
                  <a:srgbClr val="FFFFFF"/>
                </a:solidFill>
              </a:rPr>
              <a:t> et le garage </a:t>
            </a:r>
            <a:r>
              <a:rPr lang="en-US" sz="3100" err="1">
                <a:solidFill>
                  <a:srgbClr val="FFFFFF"/>
                </a:solidFill>
              </a:rPr>
              <a:t>d’omer</a:t>
            </a:r>
            <a:r>
              <a:rPr lang="en-US" sz="3100">
                <a:solidFill>
                  <a:srgbClr val="FFFFFF"/>
                </a:solidFill>
              </a:rPr>
              <a:t> Juneau</a:t>
            </a:r>
            <a:r>
              <a:rPr lang="en-US">
                <a:solidFill>
                  <a:srgbClr val="FFFFFF"/>
                </a:solidFill>
              </a:rPr>
              <a:t>, </a:t>
            </a:r>
            <a:r>
              <a:rPr lang="en-US" sz="2000">
                <a:solidFill>
                  <a:srgbClr val="FFFFFF"/>
                </a:solidFill>
              </a:rPr>
              <a:t>rue </a:t>
            </a:r>
            <a:r>
              <a:rPr lang="en-US" sz="2000" err="1">
                <a:solidFill>
                  <a:srgbClr val="FFFFFF"/>
                </a:solidFill>
              </a:rPr>
              <a:t>jolicoeur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270F0665-97B4-B9C6-3D25-C316C7EDC7F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105338" y="6545881"/>
            <a:ext cx="5040602" cy="312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bg1"/>
                </a:solidFill>
              </a:rPr>
              <a:t>Crédit photo: collection Michel Marcotte</a:t>
            </a:r>
          </a:p>
        </p:txBody>
      </p:sp>
    </p:spTree>
    <p:extLst>
      <p:ext uri="{BB962C8B-B14F-4D97-AF65-F5344CB8AC3E}">
        <p14:creationId xmlns:p14="http://schemas.microsoft.com/office/powerpoint/2010/main" val="3996602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B2E8C4-C3E7-4048-A43D-9859510C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custDataLst>
                  <p:tags r:id="rId2"/>
                </p:custDataLst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lein air, ciel, bâtiment, neige&#10;&#10;Description générée automatiquement">
            <a:extLst>
              <a:ext uri="{FF2B5EF4-FFF2-40B4-BE49-F238E27FC236}">
                <a16:creationId xmlns:a16="http://schemas.microsoft.com/office/drawing/2014/main" id="{9FF543FF-349F-22D1-AD2A-3045138C381C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" b="1"/>
          <a:stretch/>
        </p:blipFill>
        <p:spPr>
          <a:xfrm>
            <a:off x="20" y="1"/>
            <a:ext cx="12191979" cy="68579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3F3677B-A97D-4CAD-A971-B22755F56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1"/>
            <a:ext cx="12192000" cy="4516342"/>
          </a:xfrm>
          <a:prstGeom prst="rect">
            <a:avLst/>
          </a:prstGeom>
          <a:gradFill>
            <a:gsLst>
              <a:gs pos="47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4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5E807B-7D27-9E24-F9AD-CB333C332CCD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42608" y="117316"/>
            <a:ext cx="10620529" cy="5848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>
                <a:solidFill>
                  <a:srgbClr val="FFFFFF"/>
                </a:solidFill>
              </a:rPr>
              <a:t>Garage </a:t>
            </a:r>
            <a:r>
              <a:rPr lang="en-US" err="1">
                <a:solidFill>
                  <a:srgbClr val="FFFFFF"/>
                </a:solidFill>
              </a:rPr>
              <a:t>d’Omer</a:t>
            </a:r>
            <a:r>
              <a:rPr lang="en-US">
                <a:solidFill>
                  <a:srgbClr val="FFFFFF"/>
                </a:solidFill>
              </a:rPr>
              <a:t> Juneau, </a:t>
            </a:r>
            <a:r>
              <a:rPr lang="en-US" sz="2000">
                <a:solidFill>
                  <a:srgbClr val="FFFFFF"/>
                </a:solidFill>
              </a:rPr>
              <a:t>rue </a:t>
            </a:r>
            <a:r>
              <a:rPr lang="en-US" sz="2000" err="1">
                <a:solidFill>
                  <a:srgbClr val="FFFFFF"/>
                </a:solidFill>
              </a:rPr>
              <a:t>Jolicoeur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65BA46B-3212-F0FB-364E-23C205F0B260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442513" y="6545881"/>
            <a:ext cx="6703427" cy="349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pc="160">
                <a:solidFill>
                  <a:schemeClr val="tx1"/>
                </a:solidFill>
              </a:rPr>
              <a:t>Crédit photo: Ville de Sainte-Catherine-de-la-Jacques-Cartier</a:t>
            </a:r>
          </a:p>
        </p:txBody>
      </p:sp>
    </p:spTree>
    <p:extLst>
      <p:ext uri="{BB962C8B-B14F-4D97-AF65-F5344CB8AC3E}">
        <p14:creationId xmlns:p14="http://schemas.microsoft.com/office/powerpoint/2010/main" val="775333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random/>
      </p:transition>
    </mc:Choice>
    <mc:Fallback>
      <p:transition spd="slow" advClick="0" advTm="400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63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ArchiveVTI</vt:lpstr>
      <vt:lpstr>Les commerces de sainte-catherine</vt:lpstr>
      <vt:lpstr>Garage municipal et la salle municipal, rue louis-jolliet</vt:lpstr>
      <vt:lpstr>Hôtel de ville, rue rouleau</vt:lpstr>
      <vt:lpstr>Le service d’Incendie, rue Jacques-Cartier</vt:lpstr>
      <vt:lpstr>Tabagie Higgins, rue Jolicoeur</vt:lpstr>
      <vt:lpstr>Magasin général d’omer Juneau, vers1940, rue jolicoeur</vt:lpstr>
      <vt:lpstr>Épicerie roulante d’Omer Juneau, rue jolicoeur</vt:lpstr>
      <vt:lpstr>Magasin général et le garage d’omer Juneau, rue jolicoeur</vt:lpstr>
      <vt:lpstr>Garage d’Omer Juneau, rue Jolicoeur</vt:lpstr>
      <vt:lpstr>PowerPoint Presentation</vt:lpstr>
      <vt:lpstr>Charcuterie d’Édouard Juneau, rue Jolicoeur</vt:lpstr>
      <vt:lpstr>La caisse Populaire, 8 rue jolicoeur</vt:lpstr>
      <vt:lpstr>PowerPoint Presentation</vt:lpstr>
      <vt:lpstr>PowerPoint Presentation</vt:lpstr>
      <vt:lpstr>PowerPoint Presentation</vt:lpstr>
      <vt:lpstr>Garage Henri Marcotte</vt:lpstr>
      <vt:lpstr>PowerPoint Presentation</vt:lpstr>
      <vt:lpstr>PowerPoint Presentation</vt:lpstr>
      <vt:lpstr>La caisse Populaire, intersection Jolicoeur et Laurier</vt:lpstr>
      <vt:lpstr>Coopérative Agricole, rue laurier</vt:lpstr>
      <vt:lpstr>Camping deux ruisseaux, rue Laurier</vt:lpstr>
      <vt:lpstr>La caisse populaire Desjardins, rue montcalm</vt:lpstr>
      <vt:lpstr>PowerPoint Presentation</vt:lpstr>
      <vt:lpstr>Les fours à charbon de bois</vt:lpstr>
      <vt:lpstr>Casse-croûte des Érables,intersection route des érables et de fossambault</vt:lpstr>
      <vt:lpstr>PowerPoint Presentation</vt:lpstr>
      <vt:lpstr>Transport marc juneau, route de fossambault</vt:lpstr>
      <vt:lpstr>Route de Fossambault</vt:lpstr>
      <vt:lpstr>Route de Fossambault</vt:lpstr>
      <vt:lpstr>PowerPoint Presentation</vt:lpstr>
      <vt:lpstr>Route de Fossambault</vt:lpstr>
      <vt:lpstr>Route de Fossambault</vt:lpstr>
      <vt:lpstr>Station service, route de fossambault</vt:lpstr>
      <vt:lpstr>Garage Marcotte, route de Fossambault</vt:lpstr>
      <vt:lpstr>Intersection route de Fossambault et Jacques-Cartier</vt:lpstr>
      <vt:lpstr>Casse-croûte Marcotte, route de  fossambault</vt:lpstr>
      <vt:lpstr>Menuiserie Donat Gauvin, rue Vanier</vt:lpstr>
      <vt:lpstr>Restaurant la Goulée, route de Fossambault</vt:lpstr>
      <vt:lpstr>Restaurant chez Pélisson et la ferblanterie Adélard Lafond, route de Fossambault</vt:lpstr>
      <vt:lpstr>PowerPoint Presentation</vt:lpstr>
      <vt:lpstr>Garage ET RESTAURANT Oasis, intersection route Fossambault et route Duchesnay</vt:lpstr>
      <vt:lpstr>Restaurant Satellite, intersection route de Fossambault et Duchesnay</vt:lpstr>
      <vt:lpstr>PowerPoint Presentation</vt:lpstr>
      <vt:lpstr>PowerPoint Presentation</vt:lpstr>
      <vt:lpstr>Route saint-denys-garneau</vt:lpstr>
      <vt:lpstr>Camping drolet, rue saint-denys-Garneau</vt:lpstr>
      <vt:lpstr>ENTREPRISE DE POMMES DE TERRE, rue saint-denys-Garneau</vt:lpstr>
      <vt:lpstr>ENTREPRISE DE POMMES DE TERRE, rue saint-denys-Garneau</vt:lpstr>
      <vt:lpstr>Raymond Robitaille excavation INC., route de Duchesnay</vt:lpstr>
      <vt:lpstr>Restaurant Pineta, route de Duchesnay</vt:lpstr>
      <vt:lpstr>PowerPoint Presentation</vt:lpstr>
      <vt:lpstr>PowerPoint Presentation</vt:lpstr>
      <vt:lpstr>PowerPoint Presentation</vt:lpstr>
      <vt:lpstr>PowerPoint Presentation</vt:lpstr>
      <vt:lpstr>Hôtel white, lac saint-joseph</vt:lpstr>
      <vt:lpstr>Auberge des Pins, Lac Saint-Joseph</vt:lpstr>
      <vt:lpstr>Manoir des bouleaux, Lac Saint-Joseph</vt:lpstr>
      <vt:lpstr>PowerPoint Presentation</vt:lpstr>
      <vt:lpstr>Le parc du grand-héron vers 1980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Réjean Martel</dc:creator>
  <cp:revision>1</cp:revision>
  <dcterms:created xsi:type="dcterms:W3CDTF">2024-09-23T12:06:10Z</dcterms:created>
  <dcterms:modified xsi:type="dcterms:W3CDTF">2024-11-17T20:26:15Z</dcterms:modified>
</cp:coreProperties>
</file>